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slideMasters/slideMaster95.xml" ContentType="application/vnd.openxmlformats-officedocument.presentationml.slideMaster+xml"/>
  <Override PartName="/ppt/slides/slide95.xml" ContentType="application/vnd.openxmlformats-officedocument.presentationml.slide+xml"/>
  <Override PartName="/ppt/slideMasters/slideMaster96.xml" ContentType="application/vnd.openxmlformats-officedocument.presentationml.slideMaster+xml"/>
  <Override PartName="/ppt/slides/slide96.xml" ContentType="application/vnd.openxmlformats-officedocument.presentationml.slide+xml"/>
  <Override PartName="/ppt/slideMasters/slideMaster97.xml" ContentType="application/vnd.openxmlformats-officedocument.presentationml.slideMaster+xml"/>
  <Override PartName="/ppt/slides/slide97.xml" ContentType="application/vnd.openxmlformats-officedocument.presentationml.slide+xml"/>
  <Override PartName="/ppt/slideMasters/slideMaster98.xml" ContentType="application/vnd.openxmlformats-officedocument.presentationml.slideMaster+xml"/>
  <Override PartName="/ppt/slides/slide98.xml" ContentType="application/vnd.openxmlformats-officedocument.presentationml.slide+xml"/>
  <Override PartName="/ppt/slideMasters/slideMaster99.xml" ContentType="application/vnd.openxmlformats-officedocument.presentationml.slideMaster+xml"/>
  <Override PartName="/ppt/slides/slide99.xml" ContentType="application/vnd.openxmlformats-officedocument.presentationml.slide+xml"/>
  <Override PartName="/ppt/slideMasters/slideMaster100.xml" ContentType="application/vnd.openxmlformats-officedocument.presentationml.slideMaster+xml"/>
  <Override PartName="/ppt/slides/slide100.xml" ContentType="application/vnd.openxmlformats-officedocument.presentationml.slide+xml"/>
  <Override PartName="/ppt/slideMasters/slideMaster101.xml" ContentType="application/vnd.openxmlformats-officedocument.presentationml.slideMaster+xml"/>
  <Override PartName="/ppt/slides/slide101.xml" ContentType="application/vnd.openxmlformats-officedocument.presentationml.slide+xml"/>
  <Override PartName="/ppt/slideMasters/slideMaster102.xml" ContentType="application/vnd.openxmlformats-officedocument.presentationml.slideMaster+xml"/>
  <Override PartName="/ppt/slides/slide102.xml" ContentType="application/vnd.openxmlformats-officedocument.presentationml.slide+xml"/>
  <Override PartName="/ppt/slideMasters/slideMaster103.xml" ContentType="application/vnd.openxmlformats-officedocument.presentationml.slideMaster+xml"/>
  <Override PartName="/ppt/slides/slide103.xml" ContentType="application/vnd.openxmlformats-officedocument.presentationml.slide+xml"/>
  <Override PartName="/ppt/slideMasters/slideMaster104.xml" ContentType="application/vnd.openxmlformats-officedocument.presentationml.slideMaster+xml"/>
  <Override PartName="/ppt/slides/slide104.xml" ContentType="application/vnd.openxmlformats-officedocument.presentationml.slide+xml"/>
  <Override PartName="/ppt/slideMasters/slideMaster105.xml" ContentType="application/vnd.openxmlformats-officedocument.presentationml.slideMaster+xml"/>
  <Override PartName="/ppt/slides/slide105.xml" ContentType="application/vnd.openxmlformats-officedocument.presentationml.slide+xml"/>
  <Override PartName="/ppt/slideMasters/slideMaster106.xml" ContentType="application/vnd.openxmlformats-officedocument.presentationml.slideMaster+xml"/>
  <Override PartName="/ppt/slides/slide106.xml" ContentType="application/vnd.openxmlformats-officedocument.presentationml.slide+xml"/>
  <Override PartName="/ppt/slideMasters/slideMaster107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08.xml" ContentType="application/vnd.openxmlformats-officedocument.presentationml.slideMaster+xml"/>
  <Override PartName="/ppt/slides/slide108.xml" ContentType="application/vnd.openxmlformats-officedocument.presentationml.slide+xml"/>
  <Override PartName="/ppt/slideMasters/slideMaster109.xml" ContentType="application/vnd.openxmlformats-officedocument.presentationml.slideMaster+xml"/>
  <Override PartName="/ppt/slides/slide109.xml" ContentType="application/vnd.openxmlformats-officedocument.presentationml.slide+xml"/>
  <Override PartName="/ppt/slideMasters/slideMaster110.xml" ContentType="application/vnd.openxmlformats-officedocument.presentationml.slideMaster+xml"/>
  <Override PartName="/ppt/slides/slide110.xml" ContentType="application/vnd.openxmlformats-officedocument.presentationml.slide+xml"/>
  <Override PartName="/ppt/slideMasters/slideMaster111.xml" ContentType="application/vnd.openxmlformats-officedocument.presentationml.slideMaster+xml"/>
  <Override PartName="/ppt/slides/slide111.xml" ContentType="application/vnd.openxmlformats-officedocument.presentationml.slide+xml"/>
  <Override PartName="/ppt/slideMasters/slideMaster112.xml" ContentType="application/vnd.openxmlformats-officedocument.presentationml.slideMaster+xml"/>
  <Override PartName="/ppt/slides/slide112.xml" ContentType="application/vnd.openxmlformats-officedocument.presentationml.slide+xml"/>
  <Override PartName="/ppt/slideMasters/slideMaster113.xml" ContentType="application/vnd.openxmlformats-officedocument.presentationml.slideMaster+xml"/>
  <Override PartName="/ppt/slides/slide113.xml" ContentType="application/vnd.openxmlformats-officedocument.presentationml.slide+xml"/>
  <Override PartName="/ppt/slideMasters/slideMaster114.xml" ContentType="application/vnd.openxmlformats-officedocument.presentationml.slideMaster+xml"/>
  <Override PartName="/ppt/slides/slide114.xml" ContentType="application/vnd.openxmlformats-officedocument.presentationml.slide+xml"/>
  <Override PartName="/ppt/slideMasters/slideMaster115.xml" ContentType="application/vnd.openxmlformats-officedocument.presentationml.slideMaster+xml"/>
  <Override PartName="/ppt/slides/slide115.xml" ContentType="application/vnd.openxmlformats-officedocument.presentationml.slide+xml"/>
  <Override PartName="/ppt/slideMasters/slideMaster116.xml" ContentType="application/vnd.openxmlformats-officedocument.presentationml.slideMaster+xml"/>
  <Override PartName="/ppt/slides/slide116.xml" ContentType="application/vnd.openxmlformats-officedocument.presentationml.slide+xml"/>
  <Override PartName="/ppt/slideMasters/slideMaster117.xml" ContentType="application/vnd.openxmlformats-officedocument.presentationml.slideMaster+xml"/>
  <Override PartName="/ppt/slides/slide117.xml" ContentType="application/vnd.openxmlformats-officedocument.presentationml.slide+xml"/>
  <Override PartName="/ppt/slideMasters/slideMaster118.xml" ContentType="application/vnd.openxmlformats-officedocument.presentationml.slideMaster+xml"/>
  <Override PartName="/ppt/slides/slide118.xml" ContentType="application/vnd.openxmlformats-officedocument.presentationml.slide+xml"/>
  <Override PartName="/ppt/slideMasters/slideMaster119.xml" ContentType="application/vnd.openxmlformats-officedocument.presentationml.slideMaster+xml"/>
  <Override PartName="/ppt/slides/slide119.xml" ContentType="application/vnd.openxmlformats-officedocument.presentationml.slide+xml"/>
  <Override PartName="/ppt/slideMasters/slideMaster120.xml" ContentType="application/vnd.openxmlformats-officedocument.presentationml.slideMaster+xml"/>
  <Override PartName="/ppt/slides/slide120.xml" ContentType="application/vnd.openxmlformats-officedocument.presentationml.slide+xml"/>
  <Override PartName="/ppt/slideMasters/slideMaster121.xml" ContentType="application/vnd.openxmlformats-officedocument.presentationml.slideMaster+xml"/>
  <Override PartName="/ppt/slides/slide121.xml" ContentType="application/vnd.openxmlformats-officedocument.presentationml.slide+xml"/>
  <Override PartName="/ppt/slideMasters/slideMaster122.xml" ContentType="application/vnd.openxmlformats-officedocument.presentationml.slideMaster+xml"/>
  <Override PartName="/ppt/slides/slide122.xml" ContentType="application/vnd.openxmlformats-officedocument.presentationml.slide+xml"/>
  <Override PartName="/ppt/slideMasters/slideMaster123.xml" ContentType="application/vnd.openxmlformats-officedocument.presentationml.slideMaster+xml"/>
  <Override PartName="/ppt/slides/slide123.xml" ContentType="application/vnd.openxmlformats-officedocument.presentationml.slide+xml"/>
  <Override PartName="/ppt/slideMasters/slideMaster124.xml" ContentType="application/vnd.openxmlformats-officedocument.presentationml.slideMaster+xml"/>
  <Override PartName="/ppt/slides/slide124.xml" ContentType="application/vnd.openxmlformats-officedocument.presentationml.slide+xml"/>
  <Override PartName="/ppt/slideMasters/slideMaster125.xml" ContentType="application/vnd.openxmlformats-officedocument.presentationml.slideMaster+xml"/>
  <Override PartName="/ppt/slides/slide125.xml" ContentType="application/vnd.openxmlformats-officedocument.presentationml.slide+xml"/>
  <Override PartName="/ppt/slideMasters/slideMaster126.xml" ContentType="application/vnd.openxmlformats-officedocument.presentationml.slideMaster+xml"/>
  <Override PartName="/ppt/slides/slide126.xml" ContentType="application/vnd.openxmlformats-officedocument.presentationml.slide+xml"/>
  <Override PartName="/ppt/slideMasters/slideMaster127.xml" ContentType="application/vnd.openxmlformats-officedocument.presentationml.slideMaster+xml"/>
  <Override PartName="/ppt/slides/slide127.xml" ContentType="application/vnd.openxmlformats-officedocument.presentationml.slide+xml"/>
  <Override PartName="/ppt/slideMasters/slideMaster128.xml" ContentType="application/vnd.openxmlformats-officedocument.presentationml.slideMaster+xml"/>
  <Override PartName="/ppt/slides/slide128.xml" ContentType="application/vnd.openxmlformats-officedocument.presentationml.slide+xml"/>
  <Override PartName="/ppt/slideMasters/slideMaster129.xml" ContentType="application/vnd.openxmlformats-officedocument.presentationml.slideMaster+xml"/>
  <Override PartName="/ppt/slides/slide129.xml" ContentType="application/vnd.openxmlformats-officedocument.presentationml.slide+xml"/>
  <Override PartName="/ppt/slideMasters/slideMaster130.xml" ContentType="application/vnd.openxmlformats-officedocument.presentationml.slideMaster+xml"/>
  <Override PartName="/ppt/slides/slide130.xml" ContentType="application/vnd.openxmlformats-officedocument.presentationml.slide+xml"/>
  <Override PartName="/ppt/slideMasters/slideMaster131.xml" ContentType="application/vnd.openxmlformats-officedocument.presentationml.slideMaster+xml"/>
  <Override PartName="/ppt/slides/slide131.xml" ContentType="application/vnd.openxmlformats-officedocument.presentationml.slide+xml"/>
  <Override PartName="/ppt/slideMasters/slideMaster132.xml" ContentType="application/vnd.openxmlformats-officedocument.presentationml.slideMaster+xml"/>
  <Override PartName="/ppt/slides/slide132.xml" ContentType="application/vnd.openxmlformats-officedocument.presentationml.slide+xml"/>
  <Override PartName="/ppt/slideMasters/slideMaster133.xml" ContentType="application/vnd.openxmlformats-officedocument.presentationml.slideMaster+xml"/>
  <Override PartName="/ppt/slides/slide133.xml" ContentType="application/vnd.openxmlformats-officedocument.presentationml.slide+xml"/>
  <Override PartName="/ppt/slideMasters/slideMaster134.xml" ContentType="application/vnd.openxmlformats-officedocument.presentationml.slideMaster+xml"/>
  <Override PartName="/ppt/slides/slide134.xml" ContentType="application/vnd.openxmlformats-officedocument.presentationml.slide+xml"/>
  <Override PartName="/ppt/slideMasters/slideMaster135.xml" ContentType="application/vnd.openxmlformats-officedocument.presentationml.slideMaster+xml"/>
  <Override PartName="/ppt/slides/slide135.xml" ContentType="application/vnd.openxmlformats-officedocument.presentationml.slide+xml"/>
  <Override PartName="/ppt/slideMasters/slideMaster136.xml" ContentType="application/vnd.openxmlformats-officedocument.presentationml.slideMaster+xml"/>
  <Override PartName="/ppt/slides/slide136.xml" ContentType="application/vnd.openxmlformats-officedocument.presentationml.slide+xml"/>
  <Override PartName="/ppt/slideMasters/slideMaster137.xml" ContentType="application/vnd.openxmlformats-officedocument.presentationml.slideMaster+xml"/>
  <Override PartName="/ppt/slides/slide137.xml" ContentType="application/vnd.openxmlformats-officedocument.presentationml.slide+xml"/>
  <Override PartName="/ppt/slideMasters/slideMaster138.xml" ContentType="application/vnd.openxmlformats-officedocument.presentationml.slideMaster+xml"/>
  <Override PartName="/ppt/slides/slide138.xml" ContentType="application/vnd.openxmlformats-officedocument.presentationml.slide+xml"/>
  <Override PartName="/ppt/slideMasters/slideMaster139.xml" ContentType="application/vnd.openxmlformats-officedocument.presentationml.slideMaster+xml"/>
  <Override PartName="/ppt/slides/slide139.xml" ContentType="application/vnd.openxmlformats-officedocument.presentationml.slide+xml"/>
  <Override PartName="/ppt/slideMasters/slideMaster140.xml" ContentType="application/vnd.openxmlformats-officedocument.presentationml.slideMaster+xml"/>
  <Override PartName="/ppt/slides/slide140.xml" ContentType="application/vnd.openxmlformats-officedocument.presentationml.slide+xml"/>
  <Override PartName="/ppt/slideMasters/slideMaster141.xml" ContentType="application/vnd.openxmlformats-officedocument.presentationml.slideMaster+xml"/>
  <Override PartName="/ppt/slides/slide141.xml" ContentType="application/vnd.openxmlformats-officedocument.presentationml.slide+xml"/>
  <Override PartName="/ppt/slideMasters/slideMaster142.xml" ContentType="application/vnd.openxmlformats-officedocument.presentationml.slideMaster+xml"/>
  <Override PartName="/ppt/slides/slide142.xml" ContentType="application/vnd.openxmlformats-officedocument.presentationml.slide+xml"/>
  <Override PartName="/ppt/slideMasters/slideMaster143.xml" ContentType="application/vnd.openxmlformats-officedocument.presentationml.slideMaster+xml"/>
  <Override PartName="/ppt/slides/slide143.xml" ContentType="application/vnd.openxmlformats-officedocument.presentationml.slide+xml"/>
  <Override PartName="/ppt/slideMasters/slideMaster144.xml" ContentType="application/vnd.openxmlformats-officedocument.presentationml.slideMaster+xml"/>
  <Override PartName="/ppt/slides/slide144.xml" ContentType="application/vnd.openxmlformats-officedocument.presentationml.slide+xml"/>
  <Override PartName="/ppt/slideMasters/slideMaster145.xml" ContentType="application/vnd.openxmlformats-officedocument.presentationml.slideMaster+xml"/>
  <Override PartName="/ppt/slides/slide145.xml" ContentType="application/vnd.openxmlformats-officedocument.presentationml.slide+xml"/>
  <Override PartName="/ppt/slideMasters/slideMaster146.xml" ContentType="application/vnd.openxmlformats-officedocument.presentationml.slideMaster+xml"/>
  <Override PartName="/ppt/slides/slide146.xml" ContentType="application/vnd.openxmlformats-officedocument.presentationml.slide+xml"/>
  <Override PartName="/ppt/slideMasters/slideMaster147.xml" ContentType="application/vnd.openxmlformats-officedocument.presentationml.slideMaster+xml"/>
  <Override PartName="/ppt/slides/slide147.xml" ContentType="application/vnd.openxmlformats-officedocument.presentationml.slide+xml"/>
  <Override PartName="/ppt/slideMasters/slideMaster148.xml" ContentType="application/vnd.openxmlformats-officedocument.presentationml.slideMaster+xml"/>
  <Override PartName="/ppt/slides/slide148.xml" ContentType="application/vnd.openxmlformats-officedocument.presentationml.slide+xml"/>
  <Override PartName="/ppt/slideMasters/slideMaster149.xml" ContentType="application/vnd.openxmlformats-officedocument.presentationml.slideMaster+xml"/>
  <Override PartName="/ppt/slides/slide149.xml" ContentType="application/vnd.openxmlformats-officedocument.presentationml.slide+xml"/>
  <Override PartName="/ppt/slideMasters/slideMaster150.xml" ContentType="application/vnd.openxmlformats-officedocument.presentationml.slideMaster+xml"/>
  <Override PartName="/ppt/slides/slide150.xml" ContentType="application/vnd.openxmlformats-officedocument.presentationml.slide+xml"/>
  <Override PartName="/ppt/slideMasters/slideMaster151.xml" ContentType="application/vnd.openxmlformats-officedocument.presentationml.slideMaster+xml"/>
  <Override PartName="/ppt/slides/slide151.xml" ContentType="application/vnd.openxmlformats-officedocument.presentationml.slide+xml"/>
  <Override PartName="/ppt/slideMasters/slideMaster152.xml" ContentType="application/vnd.openxmlformats-officedocument.presentationml.slideMaster+xml"/>
  <Override PartName="/ppt/slides/slide152.xml" ContentType="application/vnd.openxmlformats-officedocument.presentationml.slide+xml"/>
  <Override PartName="/ppt/slideMasters/slideMaster153.xml" ContentType="application/vnd.openxmlformats-officedocument.presentationml.slideMaster+xml"/>
  <Override PartName="/ppt/slides/slide153.xml" ContentType="application/vnd.openxmlformats-officedocument.presentationml.slide+xml"/>
  <Override PartName="/ppt/slideMasters/slideMaster154.xml" ContentType="application/vnd.openxmlformats-officedocument.presentationml.slideMaster+xml"/>
  <Override PartName="/ppt/slides/slide154.xml" ContentType="application/vnd.openxmlformats-officedocument.presentationml.slide+xml"/>
  <Override PartName="/ppt/slideMasters/slideMaster155.xml" ContentType="application/vnd.openxmlformats-officedocument.presentationml.slideMaster+xml"/>
  <Override PartName="/ppt/slides/slide155.xml" ContentType="application/vnd.openxmlformats-officedocument.presentationml.slide+xml"/>
  <Override PartName="/ppt/slideMasters/slideMaster156.xml" ContentType="application/vnd.openxmlformats-officedocument.presentationml.slideMaster+xml"/>
  <Override PartName="/ppt/slides/slide156.xml" ContentType="application/vnd.openxmlformats-officedocument.presentationml.slide+xml"/>
  <Override PartName="/ppt/slideMasters/slideMaster157.xml" ContentType="application/vnd.openxmlformats-officedocument.presentationml.slideMaster+xml"/>
  <Override PartName="/ppt/slides/slide157.xml" ContentType="application/vnd.openxmlformats-officedocument.presentationml.slide+xml"/>
  <Override PartName="/ppt/slideMasters/slideMaster158.xml" ContentType="application/vnd.openxmlformats-officedocument.presentationml.slideMaster+xml"/>
  <Override PartName="/ppt/slides/slide158.xml" ContentType="application/vnd.openxmlformats-officedocument.presentationml.slide+xml"/>
  <Override PartName="/ppt/slideMasters/slideMaster159.xml" ContentType="application/vnd.openxmlformats-officedocument.presentationml.slideMaster+xml"/>
  <Override PartName="/ppt/slides/slide159.xml" ContentType="application/vnd.openxmlformats-officedocument.presentationml.slide+xml"/>
  <Override PartName="/ppt/slideMasters/slideMaster160.xml" ContentType="application/vnd.openxmlformats-officedocument.presentationml.slideMaster+xml"/>
  <Override PartName="/ppt/slides/slide160.xml" ContentType="application/vnd.openxmlformats-officedocument.presentationml.slide+xml"/>
  <Override PartName="/ppt/slideMasters/slideMaster161.xml" ContentType="application/vnd.openxmlformats-officedocument.presentationml.slideMaster+xml"/>
  <Override PartName="/ppt/slides/slide161.xml" ContentType="application/vnd.openxmlformats-officedocument.presentationml.slide+xml"/>
  <Override PartName="/ppt/slideMasters/slideMaster162.xml" ContentType="application/vnd.openxmlformats-officedocument.presentationml.slideMaster+xml"/>
  <Override PartName="/ppt/slides/slide162.xml" ContentType="application/vnd.openxmlformats-officedocument.presentationml.slide+xml"/>
  <Override PartName="/ppt/slideMasters/slideMaster163.xml" ContentType="application/vnd.openxmlformats-officedocument.presentationml.slideMaster+xml"/>
  <Override PartName="/ppt/slides/slide163.xml" ContentType="application/vnd.openxmlformats-officedocument.presentationml.slide+xml"/>
  <Override PartName="/ppt/slideMasters/slideMaster164.xml" ContentType="application/vnd.openxmlformats-officedocument.presentationml.slideMaster+xml"/>
  <Override PartName="/ppt/slides/slide164.xml" ContentType="application/vnd.openxmlformats-officedocument.presentationml.slide+xml"/>
  <Override PartName="/ppt/slideMasters/slideMaster165.xml" ContentType="application/vnd.openxmlformats-officedocument.presentationml.slideMaster+xml"/>
  <Override PartName="/ppt/slides/slide165.xml" ContentType="application/vnd.openxmlformats-officedocument.presentationml.slide+xml"/>
  <Override PartName="/ppt/slideMasters/slideMaster166.xml" ContentType="application/vnd.openxmlformats-officedocument.presentationml.slideMaster+xml"/>
  <Override PartName="/ppt/slides/slide166.xml" ContentType="application/vnd.openxmlformats-officedocument.presentationml.slide+xml"/>
  <Override PartName="/ppt/slideMasters/slideMaster167.xml" ContentType="application/vnd.openxmlformats-officedocument.presentationml.slideMaster+xml"/>
  <Override PartName="/ppt/slides/slide167.xml" ContentType="application/vnd.openxmlformats-officedocument.presentationml.slide+xml"/>
  <Override PartName="/ppt/slideMasters/slideMaster168.xml" ContentType="application/vnd.openxmlformats-officedocument.presentationml.slideMaster+xml"/>
  <Override PartName="/ppt/slides/slide168.xml" ContentType="application/vnd.openxmlformats-officedocument.presentationml.slide+xml"/>
  <Override PartName="/ppt/slideMasters/slideMaster169.xml" ContentType="application/vnd.openxmlformats-officedocument.presentationml.slideMaster+xml"/>
  <Override PartName="/ppt/slides/slide169.xml" ContentType="application/vnd.openxmlformats-officedocument.presentationml.slide+xml"/>
  <Override PartName="/ppt/slideMasters/slideMaster170.xml" ContentType="application/vnd.openxmlformats-officedocument.presentationml.slideMaster+xml"/>
  <Override PartName="/ppt/slides/slide170.xml" ContentType="application/vnd.openxmlformats-officedocument.presentationml.slide+xml"/>
  <Override PartName="/ppt/slideMasters/slideMaster171.xml" ContentType="application/vnd.openxmlformats-officedocument.presentationml.slideMaster+xml"/>
  <Override PartName="/ppt/slides/slide171.xml" ContentType="application/vnd.openxmlformats-officedocument.presentationml.slide+xml"/>
  <Override PartName="/ppt/slideMasters/slideMaster172.xml" ContentType="application/vnd.openxmlformats-officedocument.presentationml.slideMaster+xml"/>
  <Override PartName="/ppt/slides/slide172.xml" ContentType="application/vnd.openxmlformats-officedocument.presentationml.slide+xml"/>
  <Override PartName="/ppt/slideMasters/slideMaster173.xml" ContentType="application/vnd.openxmlformats-officedocument.presentationml.slideMaster+xml"/>
  <Override PartName="/ppt/slides/slide173.xml" ContentType="application/vnd.openxmlformats-officedocument.presentationml.slide+xml"/>
  <Override PartName="/ppt/slideMasters/slideMaster174.xml" ContentType="application/vnd.openxmlformats-officedocument.presentationml.slideMaster+xml"/>
  <Override PartName="/ppt/slides/slide174.xml" ContentType="application/vnd.openxmlformats-officedocument.presentationml.slide+xml"/>
  <Override PartName="/ppt/slideMasters/slideMaster175.xml" ContentType="application/vnd.openxmlformats-officedocument.presentationml.slideMaster+xml"/>
  <Override PartName="/ppt/slides/slide175.xml" ContentType="application/vnd.openxmlformats-officedocument.presentationml.slide+xml"/>
  <Override PartName="/ppt/slideMasters/slideMaster176.xml" ContentType="application/vnd.openxmlformats-officedocument.presentationml.slideMaster+xml"/>
  <Override PartName="/ppt/slides/slide176.xml" ContentType="application/vnd.openxmlformats-officedocument.presentationml.slide+xml"/>
  <Override PartName="/ppt/slideMasters/slideMaster177.xml" ContentType="application/vnd.openxmlformats-officedocument.presentationml.slideMaster+xml"/>
  <Override PartName="/ppt/slides/slide177.xml" ContentType="application/vnd.openxmlformats-officedocument.presentationml.slide+xml"/>
  <Override PartName="/ppt/slideMasters/slideMaster178.xml" ContentType="application/vnd.openxmlformats-officedocument.presentationml.slideMaster+xml"/>
  <Override PartName="/ppt/slides/slide178.xml" ContentType="application/vnd.openxmlformats-officedocument.presentationml.slide+xml"/>
  <Override PartName="/ppt/slideMasters/slideMaster179.xml" ContentType="application/vnd.openxmlformats-officedocument.presentationml.slideMaster+xml"/>
  <Override PartName="/ppt/slides/slide179.xml" ContentType="application/vnd.openxmlformats-officedocument.presentationml.slide+xml"/>
  <Override PartName="/ppt/slideMasters/slideMaster180.xml" ContentType="application/vnd.openxmlformats-officedocument.presentationml.slideMaster+xml"/>
  <Override PartName="/ppt/slides/slide180.xml" ContentType="application/vnd.openxmlformats-officedocument.presentationml.slide+xml"/>
  <Override PartName="/ppt/slideMasters/slideMaster181.xml" ContentType="application/vnd.openxmlformats-officedocument.presentationml.slideMaster+xml"/>
  <Override PartName="/ppt/slides/slide181.xml" ContentType="application/vnd.openxmlformats-officedocument.presentationml.slide+xml"/>
  <Override PartName="/ppt/slideMasters/slideMaster182.xml" ContentType="application/vnd.openxmlformats-officedocument.presentationml.slideMaster+xml"/>
  <Override PartName="/ppt/slides/slide182.xml" ContentType="application/vnd.openxmlformats-officedocument.presentationml.slide+xml"/>
  <Override PartName="/ppt/slideMasters/slideMaster183.xml" ContentType="application/vnd.openxmlformats-officedocument.presentationml.slideMaster+xml"/>
  <Override PartName="/ppt/slides/slide183.xml" ContentType="application/vnd.openxmlformats-officedocument.presentationml.slide+xml"/>
  <Override PartName="/ppt/slideMasters/slideMaster184.xml" ContentType="application/vnd.openxmlformats-officedocument.presentationml.slideMaster+xml"/>
  <Override PartName="/ppt/slides/slide184.xml" ContentType="application/vnd.openxmlformats-officedocument.presentationml.slide+xml"/>
  <Override PartName="/ppt/slideMasters/slideMaster185.xml" ContentType="application/vnd.openxmlformats-officedocument.presentationml.slideMaster+xml"/>
  <Override PartName="/ppt/slides/slide185.xml" ContentType="application/vnd.openxmlformats-officedocument.presentationml.slide+xml"/>
  <Override PartName="/ppt/slideMasters/slideMaster186.xml" ContentType="application/vnd.openxmlformats-officedocument.presentationml.slideMaster+xml"/>
  <Override PartName="/ppt/slides/slide186.xml" ContentType="application/vnd.openxmlformats-officedocument.presentationml.slide+xml"/>
  <Override PartName="/ppt/slideMasters/slideMaster187.xml" ContentType="application/vnd.openxmlformats-officedocument.presentationml.slideMaster+xml"/>
  <Override PartName="/ppt/slides/slide187.xml" ContentType="application/vnd.openxmlformats-officedocument.presentationml.slide+xml"/>
  <Override PartName="/ppt/slideMasters/slideMaster188.xml" ContentType="application/vnd.openxmlformats-officedocument.presentationml.slideMaster+xml"/>
  <Override PartName="/ppt/slides/slide188.xml" ContentType="application/vnd.openxmlformats-officedocument.presentationml.slide+xml"/>
  <Override PartName="/ppt/slideMasters/slideMaster189.xml" ContentType="application/vnd.openxmlformats-officedocument.presentationml.slideMaster+xml"/>
  <Override PartName="/ppt/slides/slide189.xml" ContentType="application/vnd.openxmlformats-officedocument.presentationml.slide+xml"/>
  <Override PartName="/ppt/slideMasters/slideMaster190.xml" ContentType="application/vnd.openxmlformats-officedocument.presentationml.slideMaster+xml"/>
  <Override PartName="/ppt/slides/slide190.xml" ContentType="application/vnd.openxmlformats-officedocument.presentationml.slide+xml"/>
  <Override PartName="/ppt/slideMasters/slideMaster191.xml" ContentType="application/vnd.openxmlformats-officedocument.presentationml.slideMaster+xml"/>
  <Override PartName="/ppt/slides/slide191.xml" ContentType="application/vnd.openxmlformats-officedocument.presentationml.slide+xml"/>
  <Override PartName="/ppt/slideMasters/slideMaster192.xml" ContentType="application/vnd.openxmlformats-officedocument.presentationml.slideMaster+xml"/>
  <Override PartName="/ppt/slides/slide192.xml" ContentType="application/vnd.openxmlformats-officedocument.presentationml.slide+xml"/>
  <Override PartName="/ppt/slideMasters/slideMaster193.xml" ContentType="application/vnd.openxmlformats-officedocument.presentationml.slideMaster+xml"/>
  <Override PartName="/ppt/slides/slide193.xml" ContentType="application/vnd.openxmlformats-officedocument.presentationml.slide+xml"/>
  <Override PartName="/ppt/slideMasters/slideMaster194.xml" ContentType="application/vnd.openxmlformats-officedocument.presentationml.slideMaster+xml"/>
  <Override PartName="/ppt/slides/slide1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</p:sldIdLst>
  <p:notesMasterIdLst>
    <p:notesMasterId r:id="rId196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slide" Target="slides/slide171.xml"/><Relationship Id="rId173" Type="http://schemas.openxmlformats.org/officeDocument/2006/relationships/slide" Target="slides/slide172.xml"/><Relationship Id="rId174" Type="http://schemas.openxmlformats.org/officeDocument/2006/relationships/slide" Target="slides/slide173.xml"/><Relationship Id="rId175" Type="http://schemas.openxmlformats.org/officeDocument/2006/relationships/slide" Target="slides/slide174.xml"/><Relationship Id="rId176" Type="http://schemas.openxmlformats.org/officeDocument/2006/relationships/slide" Target="slides/slide175.xml"/><Relationship Id="rId177" Type="http://schemas.openxmlformats.org/officeDocument/2006/relationships/slide" Target="slides/slide176.xml"/><Relationship Id="rId178" Type="http://schemas.openxmlformats.org/officeDocument/2006/relationships/slide" Target="slides/slide177.xml"/><Relationship Id="rId179" Type="http://schemas.openxmlformats.org/officeDocument/2006/relationships/slide" Target="slides/slide178.xml"/><Relationship Id="rId180" Type="http://schemas.openxmlformats.org/officeDocument/2006/relationships/slide" Target="slides/slide179.xml"/><Relationship Id="rId181" Type="http://schemas.openxmlformats.org/officeDocument/2006/relationships/slide" Target="slides/slide180.xml"/><Relationship Id="rId182" Type="http://schemas.openxmlformats.org/officeDocument/2006/relationships/slide" Target="slides/slide181.xml"/><Relationship Id="rId183" Type="http://schemas.openxmlformats.org/officeDocument/2006/relationships/slide" Target="slides/slide182.xml"/><Relationship Id="rId184" Type="http://schemas.openxmlformats.org/officeDocument/2006/relationships/slide" Target="slides/slide183.xml"/><Relationship Id="rId185" Type="http://schemas.openxmlformats.org/officeDocument/2006/relationships/slide" Target="slides/slide184.xml"/><Relationship Id="rId186" Type="http://schemas.openxmlformats.org/officeDocument/2006/relationships/slide" Target="slides/slide185.xml"/><Relationship Id="rId187" Type="http://schemas.openxmlformats.org/officeDocument/2006/relationships/slide" Target="slides/slide186.xml"/><Relationship Id="rId188" Type="http://schemas.openxmlformats.org/officeDocument/2006/relationships/slide" Target="slides/slide187.xml"/><Relationship Id="rId189" Type="http://schemas.openxmlformats.org/officeDocument/2006/relationships/slide" Target="slides/slide188.xml"/><Relationship Id="rId190" Type="http://schemas.openxmlformats.org/officeDocument/2006/relationships/slide" Target="slides/slide189.xml"/><Relationship Id="rId191" Type="http://schemas.openxmlformats.org/officeDocument/2006/relationships/slide" Target="slides/slide190.xml"/><Relationship Id="rId192" Type="http://schemas.openxmlformats.org/officeDocument/2006/relationships/slide" Target="slides/slide191.xml"/><Relationship Id="rId193" Type="http://schemas.openxmlformats.org/officeDocument/2006/relationships/slide" Target="slides/slide192.xml"/><Relationship Id="rId194" Type="http://schemas.openxmlformats.org/officeDocument/2006/relationships/slide" Target="slides/slide193.xml"/><Relationship Id="rId195" Type="http://schemas.openxmlformats.org/officeDocument/2006/relationships/slide" Target="slides/slide194.xml"/><Relationship Id="rId196" Type="http://schemas.openxmlformats.org/officeDocument/2006/relationships/notesMaster" Target="notesMasters/notesMaster1.xml"/><Relationship Id="rId197" Type="http://schemas.openxmlformats.org/officeDocument/2006/relationships/presProps" Target="presProps.xml"/><Relationship Id="rId198" Type="http://schemas.openxmlformats.org/officeDocument/2006/relationships/viewProps" Target="viewProps.xml"/><Relationship Id="rId199" Type="http://schemas.openxmlformats.org/officeDocument/2006/relationships/theme" Target="theme/theme1.xml"/><Relationship Id="rId20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0.xml"/>
		</Relationships>
</file>

<file path=ppt/notesSlides/_rels/notesSlide1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1.xml"/>
		</Relationships>
</file>

<file path=ppt/notesSlides/_rels/notesSlide1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2.xml"/>
		</Relationships>
</file>

<file path=ppt/notesSlides/_rels/notesSlide1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3.xml"/>
		</Relationships>
</file>

<file path=ppt/notesSlides/_rels/notesSlide1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4.xml"/>
		</Relationships>
</file>

<file path=ppt/notesSlides/_rels/notesSlide1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5.xml"/>
		</Relationships>
</file>

<file path=ppt/notesSlides/_rels/notesSlide1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6.xml"/>
		</Relationships>
</file>

<file path=ppt/notesSlides/_rels/notesSlide10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7.xml"/>
		</Relationships>
</file>

<file path=ppt/notesSlides/_rels/notesSlide10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8.xml"/>
		</Relationships>
</file>

<file path=ppt/notesSlides/_rels/notesSlide10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9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0.xml"/>
		</Relationships>
</file>

<file path=ppt/notesSlides/_rels/notesSlide1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1.xml"/>
		</Relationships>
</file>

<file path=ppt/notesSlides/_rels/notesSlide1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2.xml"/>
		</Relationships>
</file>

<file path=ppt/notesSlides/_rels/notesSlide1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3.xml"/>
		</Relationships>
</file>

<file path=ppt/notesSlides/_rels/notesSlide1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4.xml"/>
		</Relationships>
</file>

<file path=ppt/notesSlides/_rels/notesSlide1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5.xml"/>
		</Relationships>
</file>

<file path=ppt/notesSlides/_rels/notesSlide1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6.xml"/>
		</Relationships>
</file>

<file path=ppt/notesSlides/_rels/notesSlide1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7.xml"/>
		</Relationships>
</file>

<file path=ppt/notesSlides/_rels/notesSlide1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8.xml"/>
		</Relationships>
</file>

<file path=ppt/notesSlides/_rels/notesSlide1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9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0.xml"/>
		</Relationships>
</file>

<file path=ppt/notesSlides/_rels/notesSlide1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1.xml"/>
		</Relationships>
</file>

<file path=ppt/notesSlides/_rels/notesSlide1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2.xml"/>
		</Relationships>
</file>

<file path=ppt/notesSlides/_rels/notesSlide1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3.xml"/>
		</Relationships>
</file>

<file path=ppt/notesSlides/_rels/notesSlide1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4.xml"/>
		</Relationships>
</file>

<file path=ppt/notesSlides/_rels/notesSlide1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5.xml"/>
		</Relationships>
</file>

<file path=ppt/notesSlides/_rels/notesSlide1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6.xml"/>
		</Relationships>
</file>

<file path=ppt/notesSlides/_rels/notesSlide1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7.xml"/>
		</Relationships>
</file>

<file path=ppt/notesSlides/_rels/notesSlide1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8.xml"/>
		</Relationships>
</file>

<file path=ppt/notesSlides/_rels/notesSlide1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9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0.xml"/>
		</Relationships>
</file>

<file path=ppt/notesSlides/_rels/notesSlide1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1.xml"/>
		</Relationships>
</file>

<file path=ppt/notesSlides/_rels/notesSlide1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2.xml"/>
		</Relationships>
</file>

<file path=ppt/notesSlides/_rels/notesSlide1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3.xml"/>
		</Relationships>
</file>

<file path=ppt/notesSlides/_rels/notesSlide1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4.xml"/>
		</Relationships>
</file>

<file path=ppt/notesSlides/_rels/notesSlide1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5.xml"/>
		</Relationships>
</file>

<file path=ppt/notesSlides/_rels/notesSlide1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6.xml"/>
		</Relationships>
</file>

<file path=ppt/notesSlides/_rels/notesSlide1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7.xml"/>
		</Relationships>
</file>

<file path=ppt/notesSlides/_rels/notesSlide1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8.xml"/>
		</Relationships>
</file>

<file path=ppt/notesSlides/_rels/notesSlide1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9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0.xml"/>
		</Relationships>
</file>

<file path=ppt/notesSlides/_rels/notesSlide1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1.xml"/>
		</Relationships>
</file>

<file path=ppt/notesSlides/_rels/notesSlide1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2.xml"/>
		</Relationships>
</file>

<file path=ppt/notesSlides/_rels/notesSlide1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3.xml"/>
		</Relationships>
</file>

<file path=ppt/notesSlides/_rels/notesSlide1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4.xml"/>
		</Relationships>
</file>

<file path=ppt/notesSlides/_rels/notesSlide1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5.xml"/>
		</Relationships>
</file>

<file path=ppt/notesSlides/_rels/notesSlide1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6.xml"/>
		</Relationships>
</file>

<file path=ppt/notesSlides/_rels/notesSlide1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7.xml"/>
		</Relationships>
</file>

<file path=ppt/notesSlides/_rels/notesSlide1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8.xml"/>
		</Relationships>
</file>

<file path=ppt/notesSlides/_rels/notesSlide1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9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0.xml"/>
		</Relationships>
</file>

<file path=ppt/notesSlides/_rels/notesSlide1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1.xml"/>
		</Relationships>
</file>

<file path=ppt/notesSlides/_rels/notesSlide1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2.xml"/>
		</Relationships>
</file>

<file path=ppt/notesSlides/_rels/notesSlide1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3.xml"/>
		</Relationships>
</file>

<file path=ppt/notesSlides/_rels/notesSlide1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4.xml"/>
		</Relationships>
</file>

<file path=ppt/notesSlides/_rels/notesSlide1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5.xml"/>
		</Relationships>
</file>

<file path=ppt/notesSlides/_rels/notesSlide1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6.xml"/>
		</Relationships>
</file>

<file path=ppt/notesSlides/_rels/notesSlide1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7.xml"/>
		</Relationships>
</file>

<file path=ppt/notesSlides/_rels/notesSlide1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8.xml"/>
		</Relationships>
</file>

<file path=ppt/notesSlides/_rels/notesSlide1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9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0.xml"/>
		</Relationships>
</file>

<file path=ppt/notesSlides/_rels/notesSlide1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1.xml"/>
		</Relationships>
</file>

<file path=ppt/notesSlides/_rels/notesSlide1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2.xml"/>
		</Relationships>
</file>

<file path=ppt/notesSlides/_rels/notesSlide1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3.xml"/>
		</Relationships>
</file>

<file path=ppt/notesSlides/_rels/notesSlide1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4.xml"/>
		</Relationships>
</file>

<file path=ppt/notesSlides/_rels/notesSlide1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5.xml"/>
		</Relationships>
</file>

<file path=ppt/notesSlides/_rels/notesSlide1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6.xml"/>
		</Relationships>
</file>

<file path=ppt/notesSlides/_rels/notesSlide1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7.xml"/>
		</Relationships>
</file>

<file path=ppt/notesSlides/_rels/notesSlide1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8.xml"/>
		</Relationships>
</file>

<file path=ppt/notesSlides/_rels/notesSlide1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9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0.xml"/>
		</Relationships>
</file>

<file path=ppt/notesSlides/_rels/notesSlide1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1.xml"/>
		</Relationships>
</file>

<file path=ppt/notesSlides/_rels/notesSlide1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2.xml"/>
		</Relationships>
</file>

<file path=ppt/notesSlides/_rels/notesSlide1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3.xml"/>
		</Relationships>
</file>

<file path=ppt/notesSlides/_rels/notesSlide1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4.xml"/>
		</Relationships>
</file>

<file path=ppt/notesSlides/_rels/notesSlide1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5.xml"/>
		</Relationships>
</file>

<file path=ppt/notesSlides/_rels/notesSlide1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6.xml"/>
		</Relationships>
</file>

<file path=ppt/notesSlides/_rels/notesSlide1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7.xml"/>
		</Relationships>
</file>

<file path=ppt/notesSlides/_rels/notesSlide1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8.xml"/>
		</Relationships>
</file>

<file path=ppt/notesSlides/_rels/notesSlide1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9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0.xml"/>
		</Relationships>
</file>

<file path=ppt/notesSlides/_rels/notesSlide1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1.xml"/>
		</Relationships>
</file>

<file path=ppt/notesSlides/_rels/notesSlide1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2.xml"/>
		</Relationships>
</file>

<file path=ppt/notesSlides/_rels/notesSlide1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3.xml"/>
		</Relationships>
</file>

<file path=ppt/notesSlides/_rels/notesSlide1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4.xml"/>
		</Relationships>
</file>

<file path=ppt/notesSlides/_rels/notesSlide1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5.xml"/>
		</Relationships>
</file>

<file path=ppt/notesSlides/_rels/notesSlide1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6.xml"/>
		</Relationships>
</file>

<file path=ppt/notesSlides/_rels/notesSlide1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7.xml"/>
		</Relationships>
</file>

<file path=ppt/notesSlides/_rels/notesSlide1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8.xml"/>
		</Relationships>
</file>

<file path=ppt/notesSlides/_rels/notesSlide1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9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1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0.xml"/>
		</Relationships>
</file>

<file path=ppt/notesSlides/_rels/notesSlide1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1.xml"/>
		</Relationships>
</file>

<file path=ppt/notesSlides/_rels/notesSlide1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2.xml"/>
		</Relationships>
</file>

<file path=ppt/notesSlides/_rels/notesSlide1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3.xml"/>
		</Relationships>
</file>

<file path=ppt/notesSlides/_rels/notesSlide1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_rels/notesSlide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5.xml"/>
		</Relationships>
</file>

<file path=ppt/notesSlides/_rels/notesSlide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6.xml"/>
		</Relationships>
</file>

<file path=ppt/notesSlides/_rels/notesSlide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7.xml"/>
		</Relationships>
</file>

<file path=ppt/notesSlides/_rels/notesSlide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8.xml"/>
		</Relationships>
</file>

<file path=ppt/notesSlides/_rels/notesSlide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1.jpg"/><Relationship Id="rId3" Type="http://schemas.openxmlformats.org/officeDocument/2006/relationships/image" Target="../media/image-1-1.jpg"/><Relationship Id="rId4" Type="http://schemas.openxmlformats.org/officeDocument/2006/relationships/image" Target="../media/image-1-1.jpg"/><Relationship Id="rId5" Type="http://schemas.openxmlformats.org/officeDocument/2006/relationships/image" Target="../media/image-1-1.jpg"/><Relationship Id="rId6" Type="http://schemas.openxmlformats.org/officeDocument/2006/relationships/image" Target="../media/image-1-1.jpg"/><Relationship Id="rId7" Type="http://schemas.openxmlformats.org/officeDocument/2006/relationships/image" Target="../media/image-1-7.jpg"/><Relationship Id="rId8" Type="http://schemas.openxmlformats.org/officeDocument/2006/relationships/image" Target="../media/image-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1.jpg"/><Relationship Id="rId3" Type="http://schemas.openxmlformats.org/officeDocument/2006/relationships/image" Target="../media/image-10-1.jpg"/><Relationship Id="rId4" Type="http://schemas.openxmlformats.org/officeDocument/2006/relationships/image" Target="../media/image-10-1.jpg"/><Relationship Id="rId5" Type="http://schemas.openxmlformats.org/officeDocument/2006/relationships/image" Target="../media/image-10-1.jpg"/><Relationship Id="rId6" Type="http://schemas.openxmlformats.org/officeDocument/2006/relationships/image" Target="../media/image-10-1.jpg"/><Relationship Id="rId7" Type="http://schemas.openxmlformats.org/officeDocument/2006/relationships/image" Target="../media/image-10-1.jpg"/><Relationship Id="rId8" Type="http://schemas.openxmlformats.org/officeDocument/2006/relationships/image" Target="../media/image-10-1.jpg"/><Relationship Id="rId9" Type="http://schemas.openxmlformats.org/officeDocument/2006/relationships/image" Target="../media/image-1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-1.jpg"/><Relationship Id="rId2" Type="http://schemas.openxmlformats.org/officeDocument/2006/relationships/image" Target="../media/image-100-1.jpg"/><Relationship Id="rId3" Type="http://schemas.openxmlformats.org/officeDocument/2006/relationships/image" Target="../media/image-100-1.jpg"/><Relationship Id="rId4" Type="http://schemas.openxmlformats.org/officeDocument/2006/relationships/image" Target="../media/image-100-1.jpg"/><Relationship Id="rId5" Type="http://schemas.openxmlformats.org/officeDocument/2006/relationships/image" Target="../media/image-100-1.jpg"/><Relationship Id="rId6" Type="http://schemas.openxmlformats.org/officeDocument/2006/relationships/image" Target="../media/image-100-1.jpg"/><Relationship Id="rId7" Type="http://schemas.openxmlformats.org/officeDocument/2006/relationships/image" Target="../media/image-100-1.jpg"/><Relationship Id="rId8" Type="http://schemas.openxmlformats.org/officeDocument/2006/relationships/image" Target="../media/image-100-1.jpg"/><Relationship Id="rId9" Type="http://schemas.openxmlformats.org/officeDocument/2006/relationships/image" Target="../media/image-10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-1.jpg"/><Relationship Id="rId2" Type="http://schemas.openxmlformats.org/officeDocument/2006/relationships/image" Target="../media/image-101-1.jpg"/><Relationship Id="rId3" Type="http://schemas.openxmlformats.org/officeDocument/2006/relationships/image" Target="../media/image-101-1.jpg"/><Relationship Id="rId4" Type="http://schemas.openxmlformats.org/officeDocument/2006/relationships/image" Target="../media/image-101-1.jpg"/><Relationship Id="rId5" Type="http://schemas.openxmlformats.org/officeDocument/2006/relationships/image" Target="../media/image-101-1.jpg"/><Relationship Id="rId6" Type="http://schemas.openxmlformats.org/officeDocument/2006/relationships/image" Target="../media/image-101-1.jpg"/><Relationship Id="rId7" Type="http://schemas.openxmlformats.org/officeDocument/2006/relationships/image" Target="../media/image-101-7.jpg"/><Relationship Id="rId8" Type="http://schemas.openxmlformats.org/officeDocument/2006/relationships/image" Target="../media/image-10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-1.jpg"/><Relationship Id="rId2" Type="http://schemas.openxmlformats.org/officeDocument/2006/relationships/image" Target="../media/image-102-1.jpg"/><Relationship Id="rId3" Type="http://schemas.openxmlformats.org/officeDocument/2006/relationships/image" Target="../media/image-102-1.jpg"/><Relationship Id="rId4" Type="http://schemas.openxmlformats.org/officeDocument/2006/relationships/image" Target="../media/image-102-1.jpg"/><Relationship Id="rId5" Type="http://schemas.openxmlformats.org/officeDocument/2006/relationships/image" Target="../media/image-102-1.jpg"/><Relationship Id="rId6" Type="http://schemas.openxmlformats.org/officeDocument/2006/relationships/image" Target="../media/image-102-1.jpg"/><Relationship Id="rId7" Type="http://schemas.openxmlformats.org/officeDocument/2006/relationships/image" Target="../media/image-102-1.jpg"/><Relationship Id="rId8" Type="http://schemas.openxmlformats.org/officeDocument/2006/relationships/image" Target="../media/image-102-1.jpg"/><Relationship Id="rId9" Type="http://schemas.openxmlformats.org/officeDocument/2006/relationships/image" Target="../media/image-10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3-1.jpg"/><Relationship Id="rId2" Type="http://schemas.openxmlformats.org/officeDocument/2006/relationships/image" Target="../media/image-103-1.jpg"/><Relationship Id="rId3" Type="http://schemas.openxmlformats.org/officeDocument/2006/relationships/image" Target="../media/image-103-1.jpg"/><Relationship Id="rId4" Type="http://schemas.openxmlformats.org/officeDocument/2006/relationships/image" Target="../media/image-103-1.jpg"/><Relationship Id="rId5" Type="http://schemas.openxmlformats.org/officeDocument/2006/relationships/image" Target="../media/image-103-1.jpg"/><Relationship Id="rId6" Type="http://schemas.openxmlformats.org/officeDocument/2006/relationships/image" Target="../media/image-103-1.jpg"/><Relationship Id="rId7" Type="http://schemas.openxmlformats.org/officeDocument/2006/relationships/image" Target="../media/image-103-7.jpg"/><Relationship Id="rId8" Type="http://schemas.openxmlformats.org/officeDocument/2006/relationships/image" Target="../media/image-10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4-1.jpg"/><Relationship Id="rId2" Type="http://schemas.openxmlformats.org/officeDocument/2006/relationships/image" Target="../media/image-104-1.jpg"/><Relationship Id="rId3" Type="http://schemas.openxmlformats.org/officeDocument/2006/relationships/image" Target="../media/image-104-1.jpg"/><Relationship Id="rId4" Type="http://schemas.openxmlformats.org/officeDocument/2006/relationships/image" Target="../media/image-104-1.jpg"/><Relationship Id="rId5" Type="http://schemas.openxmlformats.org/officeDocument/2006/relationships/image" Target="../media/image-104-1.jpg"/><Relationship Id="rId6" Type="http://schemas.openxmlformats.org/officeDocument/2006/relationships/image" Target="../media/image-104-1.jpg"/><Relationship Id="rId7" Type="http://schemas.openxmlformats.org/officeDocument/2006/relationships/image" Target="../media/image-104-1.jpg"/><Relationship Id="rId8" Type="http://schemas.openxmlformats.org/officeDocument/2006/relationships/image" Target="../media/image-104-1.jpg"/><Relationship Id="rId9" Type="http://schemas.openxmlformats.org/officeDocument/2006/relationships/image" Target="../media/image-10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5-1.jpg"/><Relationship Id="rId2" Type="http://schemas.openxmlformats.org/officeDocument/2006/relationships/image" Target="../media/image-105-1.jpg"/><Relationship Id="rId3" Type="http://schemas.openxmlformats.org/officeDocument/2006/relationships/image" Target="../media/image-105-1.jpg"/><Relationship Id="rId4" Type="http://schemas.openxmlformats.org/officeDocument/2006/relationships/image" Target="../media/image-105-1.jpg"/><Relationship Id="rId5" Type="http://schemas.openxmlformats.org/officeDocument/2006/relationships/image" Target="../media/image-105-1.jpg"/><Relationship Id="rId6" Type="http://schemas.openxmlformats.org/officeDocument/2006/relationships/image" Target="../media/image-105-1.jpg"/><Relationship Id="rId7" Type="http://schemas.openxmlformats.org/officeDocument/2006/relationships/image" Target="../media/image-105-7.jpg"/><Relationship Id="rId8" Type="http://schemas.openxmlformats.org/officeDocument/2006/relationships/image" Target="../media/image-10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6-1.jpg"/><Relationship Id="rId2" Type="http://schemas.openxmlformats.org/officeDocument/2006/relationships/image" Target="../media/image-106-1.jpg"/><Relationship Id="rId3" Type="http://schemas.openxmlformats.org/officeDocument/2006/relationships/image" Target="../media/image-106-1.jpg"/><Relationship Id="rId4" Type="http://schemas.openxmlformats.org/officeDocument/2006/relationships/image" Target="../media/image-106-1.jpg"/><Relationship Id="rId5" Type="http://schemas.openxmlformats.org/officeDocument/2006/relationships/image" Target="../media/image-106-1.jpg"/><Relationship Id="rId6" Type="http://schemas.openxmlformats.org/officeDocument/2006/relationships/image" Target="../media/image-106-1.jpg"/><Relationship Id="rId7" Type="http://schemas.openxmlformats.org/officeDocument/2006/relationships/image" Target="../media/image-106-1.jpg"/><Relationship Id="rId8" Type="http://schemas.openxmlformats.org/officeDocument/2006/relationships/image" Target="../media/image-106-1.jpg"/><Relationship Id="rId9" Type="http://schemas.openxmlformats.org/officeDocument/2006/relationships/image" Target="../media/image-10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7-1.jpg"/><Relationship Id="rId2" Type="http://schemas.openxmlformats.org/officeDocument/2006/relationships/image" Target="../media/image-107-1.jpg"/><Relationship Id="rId3" Type="http://schemas.openxmlformats.org/officeDocument/2006/relationships/image" Target="../media/image-107-1.jpg"/><Relationship Id="rId4" Type="http://schemas.openxmlformats.org/officeDocument/2006/relationships/image" Target="../media/image-107-1.jpg"/><Relationship Id="rId5" Type="http://schemas.openxmlformats.org/officeDocument/2006/relationships/image" Target="../media/image-107-1.jpg"/><Relationship Id="rId6" Type="http://schemas.openxmlformats.org/officeDocument/2006/relationships/image" Target="../media/image-107-1.jpg"/><Relationship Id="rId7" Type="http://schemas.openxmlformats.org/officeDocument/2006/relationships/image" Target="../media/image-107-7.jpg"/><Relationship Id="rId8" Type="http://schemas.openxmlformats.org/officeDocument/2006/relationships/image" Target="../media/image-10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8-1.jpg"/><Relationship Id="rId2" Type="http://schemas.openxmlformats.org/officeDocument/2006/relationships/image" Target="../media/image-108-1.jpg"/><Relationship Id="rId3" Type="http://schemas.openxmlformats.org/officeDocument/2006/relationships/image" Target="../media/image-108-1.jpg"/><Relationship Id="rId4" Type="http://schemas.openxmlformats.org/officeDocument/2006/relationships/image" Target="../media/image-108-1.jpg"/><Relationship Id="rId5" Type="http://schemas.openxmlformats.org/officeDocument/2006/relationships/image" Target="../media/image-108-1.jpg"/><Relationship Id="rId6" Type="http://schemas.openxmlformats.org/officeDocument/2006/relationships/image" Target="../media/image-108-1.jpg"/><Relationship Id="rId7" Type="http://schemas.openxmlformats.org/officeDocument/2006/relationships/image" Target="../media/image-108-1.jpg"/><Relationship Id="rId8" Type="http://schemas.openxmlformats.org/officeDocument/2006/relationships/image" Target="../media/image-108-1.jpg"/><Relationship Id="rId9" Type="http://schemas.openxmlformats.org/officeDocument/2006/relationships/image" Target="../media/image-10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9-1.jpg"/><Relationship Id="rId2" Type="http://schemas.openxmlformats.org/officeDocument/2006/relationships/image" Target="../media/image-109-1.jpg"/><Relationship Id="rId3" Type="http://schemas.openxmlformats.org/officeDocument/2006/relationships/image" Target="../media/image-109-1.jpg"/><Relationship Id="rId4" Type="http://schemas.openxmlformats.org/officeDocument/2006/relationships/image" Target="../media/image-109-1.jpg"/><Relationship Id="rId5" Type="http://schemas.openxmlformats.org/officeDocument/2006/relationships/image" Target="../media/image-109-1.jpg"/><Relationship Id="rId6" Type="http://schemas.openxmlformats.org/officeDocument/2006/relationships/image" Target="../media/image-109-1.jpg"/><Relationship Id="rId7" Type="http://schemas.openxmlformats.org/officeDocument/2006/relationships/image" Target="../media/image-109-7.jpg"/><Relationship Id="rId8" Type="http://schemas.openxmlformats.org/officeDocument/2006/relationships/image" Target="../media/image-10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1.jpg"/><Relationship Id="rId3" Type="http://schemas.openxmlformats.org/officeDocument/2006/relationships/image" Target="../media/image-11-1.jpg"/><Relationship Id="rId4" Type="http://schemas.openxmlformats.org/officeDocument/2006/relationships/image" Target="../media/image-11-1.jpg"/><Relationship Id="rId5" Type="http://schemas.openxmlformats.org/officeDocument/2006/relationships/image" Target="../media/image-11-1.jpg"/><Relationship Id="rId6" Type="http://schemas.openxmlformats.org/officeDocument/2006/relationships/image" Target="../media/image-11-1.jpg"/><Relationship Id="rId7" Type="http://schemas.openxmlformats.org/officeDocument/2006/relationships/image" Target="../media/image-11-7.jpg"/><Relationship Id="rId8" Type="http://schemas.openxmlformats.org/officeDocument/2006/relationships/image" Target="../media/image-1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0-1.jpg"/><Relationship Id="rId2" Type="http://schemas.openxmlformats.org/officeDocument/2006/relationships/image" Target="../media/image-110-1.jpg"/><Relationship Id="rId3" Type="http://schemas.openxmlformats.org/officeDocument/2006/relationships/image" Target="../media/image-110-1.jpg"/><Relationship Id="rId4" Type="http://schemas.openxmlformats.org/officeDocument/2006/relationships/image" Target="../media/image-110-1.jpg"/><Relationship Id="rId5" Type="http://schemas.openxmlformats.org/officeDocument/2006/relationships/image" Target="../media/image-110-1.jpg"/><Relationship Id="rId6" Type="http://schemas.openxmlformats.org/officeDocument/2006/relationships/image" Target="../media/image-110-1.jpg"/><Relationship Id="rId7" Type="http://schemas.openxmlformats.org/officeDocument/2006/relationships/image" Target="../media/image-110-1.jpg"/><Relationship Id="rId8" Type="http://schemas.openxmlformats.org/officeDocument/2006/relationships/image" Target="../media/image-110-1.jpg"/><Relationship Id="rId9" Type="http://schemas.openxmlformats.org/officeDocument/2006/relationships/image" Target="../media/image-11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1-1.jpg"/><Relationship Id="rId2" Type="http://schemas.openxmlformats.org/officeDocument/2006/relationships/image" Target="../media/image-111-1.jpg"/><Relationship Id="rId3" Type="http://schemas.openxmlformats.org/officeDocument/2006/relationships/image" Target="../media/image-111-1.jpg"/><Relationship Id="rId4" Type="http://schemas.openxmlformats.org/officeDocument/2006/relationships/image" Target="../media/image-111-1.jpg"/><Relationship Id="rId5" Type="http://schemas.openxmlformats.org/officeDocument/2006/relationships/image" Target="../media/image-111-1.jpg"/><Relationship Id="rId6" Type="http://schemas.openxmlformats.org/officeDocument/2006/relationships/image" Target="../media/image-111-1.jpg"/><Relationship Id="rId7" Type="http://schemas.openxmlformats.org/officeDocument/2006/relationships/image" Target="../media/image-111-7.jpg"/><Relationship Id="rId8" Type="http://schemas.openxmlformats.org/officeDocument/2006/relationships/image" Target="../media/image-11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2-1.jpg"/><Relationship Id="rId2" Type="http://schemas.openxmlformats.org/officeDocument/2006/relationships/image" Target="../media/image-112-1.jpg"/><Relationship Id="rId3" Type="http://schemas.openxmlformats.org/officeDocument/2006/relationships/image" Target="../media/image-112-1.jpg"/><Relationship Id="rId4" Type="http://schemas.openxmlformats.org/officeDocument/2006/relationships/image" Target="../media/image-112-1.jpg"/><Relationship Id="rId5" Type="http://schemas.openxmlformats.org/officeDocument/2006/relationships/image" Target="../media/image-112-1.jpg"/><Relationship Id="rId6" Type="http://schemas.openxmlformats.org/officeDocument/2006/relationships/image" Target="../media/image-112-1.jpg"/><Relationship Id="rId7" Type="http://schemas.openxmlformats.org/officeDocument/2006/relationships/image" Target="../media/image-112-1.jpg"/><Relationship Id="rId8" Type="http://schemas.openxmlformats.org/officeDocument/2006/relationships/image" Target="../media/image-112-1.jpg"/><Relationship Id="rId9" Type="http://schemas.openxmlformats.org/officeDocument/2006/relationships/image" Target="../media/image-11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3-1.jpg"/><Relationship Id="rId2" Type="http://schemas.openxmlformats.org/officeDocument/2006/relationships/image" Target="../media/image-113-1.jpg"/><Relationship Id="rId3" Type="http://schemas.openxmlformats.org/officeDocument/2006/relationships/image" Target="../media/image-113-1.jpg"/><Relationship Id="rId4" Type="http://schemas.openxmlformats.org/officeDocument/2006/relationships/image" Target="../media/image-113-1.jpg"/><Relationship Id="rId5" Type="http://schemas.openxmlformats.org/officeDocument/2006/relationships/image" Target="../media/image-113-1.jpg"/><Relationship Id="rId6" Type="http://schemas.openxmlformats.org/officeDocument/2006/relationships/image" Target="../media/image-113-1.jpg"/><Relationship Id="rId7" Type="http://schemas.openxmlformats.org/officeDocument/2006/relationships/image" Target="../media/image-113-7.jpg"/><Relationship Id="rId8" Type="http://schemas.openxmlformats.org/officeDocument/2006/relationships/image" Target="../media/image-11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4-1.jpg"/><Relationship Id="rId2" Type="http://schemas.openxmlformats.org/officeDocument/2006/relationships/image" Target="../media/image-114-1.jpg"/><Relationship Id="rId3" Type="http://schemas.openxmlformats.org/officeDocument/2006/relationships/image" Target="../media/image-114-1.jpg"/><Relationship Id="rId4" Type="http://schemas.openxmlformats.org/officeDocument/2006/relationships/image" Target="../media/image-114-1.jpg"/><Relationship Id="rId5" Type="http://schemas.openxmlformats.org/officeDocument/2006/relationships/image" Target="../media/image-114-1.jpg"/><Relationship Id="rId6" Type="http://schemas.openxmlformats.org/officeDocument/2006/relationships/image" Target="../media/image-114-1.jpg"/><Relationship Id="rId7" Type="http://schemas.openxmlformats.org/officeDocument/2006/relationships/image" Target="../media/image-114-1.jpg"/><Relationship Id="rId8" Type="http://schemas.openxmlformats.org/officeDocument/2006/relationships/image" Target="../media/image-114-1.jpg"/><Relationship Id="rId9" Type="http://schemas.openxmlformats.org/officeDocument/2006/relationships/image" Target="../media/image-11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1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5-1.jpg"/><Relationship Id="rId2" Type="http://schemas.openxmlformats.org/officeDocument/2006/relationships/image" Target="../media/image-115-1.jpg"/><Relationship Id="rId3" Type="http://schemas.openxmlformats.org/officeDocument/2006/relationships/image" Target="../media/image-115-1.jpg"/><Relationship Id="rId4" Type="http://schemas.openxmlformats.org/officeDocument/2006/relationships/image" Target="../media/image-115-1.jpg"/><Relationship Id="rId5" Type="http://schemas.openxmlformats.org/officeDocument/2006/relationships/image" Target="../media/image-115-1.jpg"/><Relationship Id="rId6" Type="http://schemas.openxmlformats.org/officeDocument/2006/relationships/image" Target="../media/image-115-1.jpg"/><Relationship Id="rId7" Type="http://schemas.openxmlformats.org/officeDocument/2006/relationships/image" Target="../media/image-115-7.jpg"/><Relationship Id="rId8" Type="http://schemas.openxmlformats.org/officeDocument/2006/relationships/image" Target="../media/image-11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6-1.jpg"/><Relationship Id="rId2" Type="http://schemas.openxmlformats.org/officeDocument/2006/relationships/image" Target="../media/image-116-1.jpg"/><Relationship Id="rId3" Type="http://schemas.openxmlformats.org/officeDocument/2006/relationships/image" Target="../media/image-116-1.jpg"/><Relationship Id="rId4" Type="http://schemas.openxmlformats.org/officeDocument/2006/relationships/image" Target="../media/image-116-1.jpg"/><Relationship Id="rId5" Type="http://schemas.openxmlformats.org/officeDocument/2006/relationships/image" Target="../media/image-116-1.jpg"/><Relationship Id="rId6" Type="http://schemas.openxmlformats.org/officeDocument/2006/relationships/image" Target="../media/image-116-1.jpg"/><Relationship Id="rId7" Type="http://schemas.openxmlformats.org/officeDocument/2006/relationships/image" Target="../media/image-116-1.jpg"/><Relationship Id="rId8" Type="http://schemas.openxmlformats.org/officeDocument/2006/relationships/image" Target="../media/image-116-1.jpg"/><Relationship Id="rId9" Type="http://schemas.openxmlformats.org/officeDocument/2006/relationships/image" Target="../media/image-11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1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7-1.jpg"/><Relationship Id="rId2" Type="http://schemas.openxmlformats.org/officeDocument/2006/relationships/image" Target="../media/image-117-1.jpg"/><Relationship Id="rId3" Type="http://schemas.openxmlformats.org/officeDocument/2006/relationships/image" Target="../media/image-117-1.jpg"/><Relationship Id="rId4" Type="http://schemas.openxmlformats.org/officeDocument/2006/relationships/image" Target="../media/image-117-1.jpg"/><Relationship Id="rId5" Type="http://schemas.openxmlformats.org/officeDocument/2006/relationships/image" Target="../media/image-117-1.jpg"/><Relationship Id="rId6" Type="http://schemas.openxmlformats.org/officeDocument/2006/relationships/image" Target="../media/image-117-1.jpg"/><Relationship Id="rId7" Type="http://schemas.openxmlformats.org/officeDocument/2006/relationships/image" Target="../media/image-117-7.jpg"/><Relationship Id="rId8" Type="http://schemas.openxmlformats.org/officeDocument/2006/relationships/image" Target="../media/image-11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8-1.jpg"/><Relationship Id="rId2" Type="http://schemas.openxmlformats.org/officeDocument/2006/relationships/image" Target="../media/image-118-1.jpg"/><Relationship Id="rId3" Type="http://schemas.openxmlformats.org/officeDocument/2006/relationships/image" Target="../media/image-118-1.jpg"/><Relationship Id="rId4" Type="http://schemas.openxmlformats.org/officeDocument/2006/relationships/image" Target="../media/image-118-1.jpg"/><Relationship Id="rId5" Type="http://schemas.openxmlformats.org/officeDocument/2006/relationships/image" Target="../media/image-118-1.jpg"/><Relationship Id="rId6" Type="http://schemas.openxmlformats.org/officeDocument/2006/relationships/image" Target="../media/image-118-1.jpg"/><Relationship Id="rId7" Type="http://schemas.openxmlformats.org/officeDocument/2006/relationships/image" Target="../media/image-118-1.jpg"/><Relationship Id="rId8" Type="http://schemas.openxmlformats.org/officeDocument/2006/relationships/image" Target="../media/image-118-1.jpg"/><Relationship Id="rId9" Type="http://schemas.openxmlformats.org/officeDocument/2006/relationships/image" Target="../media/image-11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18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9-1.jpg"/><Relationship Id="rId2" Type="http://schemas.openxmlformats.org/officeDocument/2006/relationships/image" Target="../media/image-119-1.jpg"/><Relationship Id="rId3" Type="http://schemas.openxmlformats.org/officeDocument/2006/relationships/image" Target="../media/image-119-1.jpg"/><Relationship Id="rId4" Type="http://schemas.openxmlformats.org/officeDocument/2006/relationships/image" Target="../media/image-119-1.jpg"/><Relationship Id="rId5" Type="http://schemas.openxmlformats.org/officeDocument/2006/relationships/image" Target="../media/image-119-1.jpg"/><Relationship Id="rId6" Type="http://schemas.openxmlformats.org/officeDocument/2006/relationships/image" Target="../media/image-119-1.jpg"/><Relationship Id="rId7" Type="http://schemas.openxmlformats.org/officeDocument/2006/relationships/image" Target="../media/image-119-7.jpg"/><Relationship Id="rId8" Type="http://schemas.openxmlformats.org/officeDocument/2006/relationships/image" Target="../media/image-11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image" Target="../media/image-12-1.jpg"/><Relationship Id="rId3" Type="http://schemas.openxmlformats.org/officeDocument/2006/relationships/image" Target="../media/image-12-1.jpg"/><Relationship Id="rId4" Type="http://schemas.openxmlformats.org/officeDocument/2006/relationships/image" Target="../media/image-12-1.jpg"/><Relationship Id="rId5" Type="http://schemas.openxmlformats.org/officeDocument/2006/relationships/image" Target="../media/image-12-1.jpg"/><Relationship Id="rId6" Type="http://schemas.openxmlformats.org/officeDocument/2006/relationships/image" Target="../media/image-12-1.jpg"/><Relationship Id="rId7" Type="http://schemas.openxmlformats.org/officeDocument/2006/relationships/image" Target="../media/image-12-1.jpg"/><Relationship Id="rId8" Type="http://schemas.openxmlformats.org/officeDocument/2006/relationships/image" Target="../media/image-12-1.jpg"/><Relationship Id="rId9" Type="http://schemas.openxmlformats.org/officeDocument/2006/relationships/image" Target="../media/image-1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0-1.jpg"/><Relationship Id="rId2" Type="http://schemas.openxmlformats.org/officeDocument/2006/relationships/image" Target="../media/image-120-1.jpg"/><Relationship Id="rId3" Type="http://schemas.openxmlformats.org/officeDocument/2006/relationships/image" Target="../media/image-120-1.jpg"/><Relationship Id="rId4" Type="http://schemas.openxmlformats.org/officeDocument/2006/relationships/image" Target="../media/image-120-1.jpg"/><Relationship Id="rId5" Type="http://schemas.openxmlformats.org/officeDocument/2006/relationships/image" Target="../media/image-120-1.jpg"/><Relationship Id="rId6" Type="http://schemas.openxmlformats.org/officeDocument/2006/relationships/image" Target="../media/image-120-1.jpg"/><Relationship Id="rId7" Type="http://schemas.openxmlformats.org/officeDocument/2006/relationships/image" Target="../media/image-120-1.jpg"/><Relationship Id="rId8" Type="http://schemas.openxmlformats.org/officeDocument/2006/relationships/image" Target="../media/image-120-1.jpg"/><Relationship Id="rId9" Type="http://schemas.openxmlformats.org/officeDocument/2006/relationships/image" Target="../media/image-12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0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1-1.jpg"/><Relationship Id="rId2" Type="http://schemas.openxmlformats.org/officeDocument/2006/relationships/image" Target="../media/image-121-1.jpg"/><Relationship Id="rId3" Type="http://schemas.openxmlformats.org/officeDocument/2006/relationships/image" Target="../media/image-121-1.jpg"/><Relationship Id="rId4" Type="http://schemas.openxmlformats.org/officeDocument/2006/relationships/image" Target="../media/image-121-1.jpg"/><Relationship Id="rId5" Type="http://schemas.openxmlformats.org/officeDocument/2006/relationships/image" Target="../media/image-121-1.jpg"/><Relationship Id="rId6" Type="http://schemas.openxmlformats.org/officeDocument/2006/relationships/image" Target="../media/image-121-1.jpg"/><Relationship Id="rId7" Type="http://schemas.openxmlformats.org/officeDocument/2006/relationships/image" Target="../media/image-121-7.jpg"/><Relationship Id="rId8" Type="http://schemas.openxmlformats.org/officeDocument/2006/relationships/image" Target="../media/image-12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2-1.jpg"/><Relationship Id="rId2" Type="http://schemas.openxmlformats.org/officeDocument/2006/relationships/image" Target="../media/image-122-1.jpg"/><Relationship Id="rId3" Type="http://schemas.openxmlformats.org/officeDocument/2006/relationships/image" Target="../media/image-122-1.jpg"/><Relationship Id="rId4" Type="http://schemas.openxmlformats.org/officeDocument/2006/relationships/image" Target="../media/image-122-1.jpg"/><Relationship Id="rId5" Type="http://schemas.openxmlformats.org/officeDocument/2006/relationships/image" Target="../media/image-122-1.jpg"/><Relationship Id="rId6" Type="http://schemas.openxmlformats.org/officeDocument/2006/relationships/image" Target="../media/image-122-1.jpg"/><Relationship Id="rId7" Type="http://schemas.openxmlformats.org/officeDocument/2006/relationships/image" Target="../media/image-122-1.jpg"/><Relationship Id="rId8" Type="http://schemas.openxmlformats.org/officeDocument/2006/relationships/image" Target="../media/image-122-1.jpg"/><Relationship Id="rId9" Type="http://schemas.openxmlformats.org/officeDocument/2006/relationships/image" Target="../media/image-12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3-1.jpg"/><Relationship Id="rId2" Type="http://schemas.openxmlformats.org/officeDocument/2006/relationships/image" Target="../media/image-123-1.jpg"/><Relationship Id="rId3" Type="http://schemas.openxmlformats.org/officeDocument/2006/relationships/image" Target="../media/image-123-1.jpg"/><Relationship Id="rId4" Type="http://schemas.openxmlformats.org/officeDocument/2006/relationships/image" Target="../media/image-123-1.jpg"/><Relationship Id="rId5" Type="http://schemas.openxmlformats.org/officeDocument/2006/relationships/image" Target="../media/image-123-1.jpg"/><Relationship Id="rId6" Type="http://schemas.openxmlformats.org/officeDocument/2006/relationships/image" Target="../media/image-123-1.jpg"/><Relationship Id="rId7" Type="http://schemas.openxmlformats.org/officeDocument/2006/relationships/image" Target="../media/image-123-7.jpg"/><Relationship Id="rId8" Type="http://schemas.openxmlformats.org/officeDocument/2006/relationships/image" Target="../media/image-12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4-1.jpg"/><Relationship Id="rId2" Type="http://schemas.openxmlformats.org/officeDocument/2006/relationships/image" Target="../media/image-124-1.jpg"/><Relationship Id="rId3" Type="http://schemas.openxmlformats.org/officeDocument/2006/relationships/image" Target="../media/image-124-1.jpg"/><Relationship Id="rId4" Type="http://schemas.openxmlformats.org/officeDocument/2006/relationships/image" Target="../media/image-124-1.jpg"/><Relationship Id="rId5" Type="http://schemas.openxmlformats.org/officeDocument/2006/relationships/image" Target="../media/image-124-1.jpg"/><Relationship Id="rId6" Type="http://schemas.openxmlformats.org/officeDocument/2006/relationships/image" Target="../media/image-124-1.jpg"/><Relationship Id="rId7" Type="http://schemas.openxmlformats.org/officeDocument/2006/relationships/image" Target="../media/image-124-1.jpg"/><Relationship Id="rId8" Type="http://schemas.openxmlformats.org/officeDocument/2006/relationships/image" Target="../media/image-124-1.jpg"/><Relationship Id="rId9" Type="http://schemas.openxmlformats.org/officeDocument/2006/relationships/image" Target="../media/image-12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5-1.jpg"/><Relationship Id="rId2" Type="http://schemas.openxmlformats.org/officeDocument/2006/relationships/image" Target="../media/image-125-1.jpg"/><Relationship Id="rId3" Type="http://schemas.openxmlformats.org/officeDocument/2006/relationships/image" Target="../media/image-125-1.jpg"/><Relationship Id="rId4" Type="http://schemas.openxmlformats.org/officeDocument/2006/relationships/image" Target="../media/image-125-1.jpg"/><Relationship Id="rId5" Type="http://schemas.openxmlformats.org/officeDocument/2006/relationships/image" Target="../media/image-125-1.jpg"/><Relationship Id="rId6" Type="http://schemas.openxmlformats.org/officeDocument/2006/relationships/image" Target="../media/image-125-1.jpg"/><Relationship Id="rId7" Type="http://schemas.openxmlformats.org/officeDocument/2006/relationships/image" Target="../media/image-125-7.jpg"/><Relationship Id="rId8" Type="http://schemas.openxmlformats.org/officeDocument/2006/relationships/image" Target="../media/image-12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6-1.jpg"/><Relationship Id="rId2" Type="http://schemas.openxmlformats.org/officeDocument/2006/relationships/image" Target="../media/image-126-1.jpg"/><Relationship Id="rId3" Type="http://schemas.openxmlformats.org/officeDocument/2006/relationships/image" Target="../media/image-126-1.jpg"/><Relationship Id="rId4" Type="http://schemas.openxmlformats.org/officeDocument/2006/relationships/image" Target="../media/image-126-1.jpg"/><Relationship Id="rId5" Type="http://schemas.openxmlformats.org/officeDocument/2006/relationships/image" Target="../media/image-126-1.jpg"/><Relationship Id="rId6" Type="http://schemas.openxmlformats.org/officeDocument/2006/relationships/image" Target="../media/image-126-1.jpg"/><Relationship Id="rId7" Type="http://schemas.openxmlformats.org/officeDocument/2006/relationships/image" Target="../media/image-126-1.jpg"/><Relationship Id="rId8" Type="http://schemas.openxmlformats.org/officeDocument/2006/relationships/image" Target="../media/image-126-1.jpg"/><Relationship Id="rId9" Type="http://schemas.openxmlformats.org/officeDocument/2006/relationships/image" Target="../media/image-12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7-1.jpg"/><Relationship Id="rId2" Type="http://schemas.openxmlformats.org/officeDocument/2006/relationships/image" Target="../media/image-127-1.jpg"/><Relationship Id="rId3" Type="http://schemas.openxmlformats.org/officeDocument/2006/relationships/image" Target="../media/image-127-1.jpg"/><Relationship Id="rId4" Type="http://schemas.openxmlformats.org/officeDocument/2006/relationships/image" Target="../media/image-127-1.jpg"/><Relationship Id="rId5" Type="http://schemas.openxmlformats.org/officeDocument/2006/relationships/image" Target="../media/image-127-1.jpg"/><Relationship Id="rId6" Type="http://schemas.openxmlformats.org/officeDocument/2006/relationships/image" Target="../media/image-127-1.jpg"/><Relationship Id="rId7" Type="http://schemas.openxmlformats.org/officeDocument/2006/relationships/image" Target="../media/image-127-7.jpg"/><Relationship Id="rId8" Type="http://schemas.openxmlformats.org/officeDocument/2006/relationships/image" Target="../media/image-12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8-1.jpg"/><Relationship Id="rId2" Type="http://schemas.openxmlformats.org/officeDocument/2006/relationships/image" Target="../media/image-128-1.jpg"/><Relationship Id="rId3" Type="http://schemas.openxmlformats.org/officeDocument/2006/relationships/image" Target="../media/image-128-1.jpg"/><Relationship Id="rId4" Type="http://schemas.openxmlformats.org/officeDocument/2006/relationships/image" Target="../media/image-128-1.jpg"/><Relationship Id="rId5" Type="http://schemas.openxmlformats.org/officeDocument/2006/relationships/image" Target="../media/image-128-1.jpg"/><Relationship Id="rId6" Type="http://schemas.openxmlformats.org/officeDocument/2006/relationships/image" Target="../media/image-128-1.jpg"/><Relationship Id="rId7" Type="http://schemas.openxmlformats.org/officeDocument/2006/relationships/image" Target="../media/image-128-1.jpg"/><Relationship Id="rId8" Type="http://schemas.openxmlformats.org/officeDocument/2006/relationships/image" Target="../media/image-128-1.jpg"/><Relationship Id="rId9" Type="http://schemas.openxmlformats.org/officeDocument/2006/relationships/image" Target="../media/image-12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8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9-1.jpg"/><Relationship Id="rId2" Type="http://schemas.openxmlformats.org/officeDocument/2006/relationships/image" Target="../media/image-129-1.jpg"/><Relationship Id="rId3" Type="http://schemas.openxmlformats.org/officeDocument/2006/relationships/image" Target="../media/image-129-1.jpg"/><Relationship Id="rId4" Type="http://schemas.openxmlformats.org/officeDocument/2006/relationships/image" Target="../media/image-129-1.jpg"/><Relationship Id="rId5" Type="http://schemas.openxmlformats.org/officeDocument/2006/relationships/image" Target="../media/image-129-1.jpg"/><Relationship Id="rId6" Type="http://schemas.openxmlformats.org/officeDocument/2006/relationships/image" Target="../media/image-129-1.jpg"/><Relationship Id="rId7" Type="http://schemas.openxmlformats.org/officeDocument/2006/relationships/image" Target="../media/image-129-7.jpg"/><Relationship Id="rId8" Type="http://schemas.openxmlformats.org/officeDocument/2006/relationships/image" Target="../media/image-12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image" Target="../media/image-13-1.jpg"/><Relationship Id="rId3" Type="http://schemas.openxmlformats.org/officeDocument/2006/relationships/image" Target="../media/image-13-1.jpg"/><Relationship Id="rId4" Type="http://schemas.openxmlformats.org/officeDocument/2006/relationships/image" Target="../media/image-13-1.jpg"/><Relationship Id="rId5" Type="http://schemas.openxmlformats.org/officeDocument/2006/relationships/image" Target="../media/image-13-1.jpg"/><Relationship Id="rId6" Type="http://schemas.openxmlformats.org/officeDocument/2006/relationships/image" Target="../media/image-13-1.jpg"/><Relationship Id="rId7" Type="http://schemas.openxmlformats.org/officeDocument/2006/relationships/image" Target="../media/image-13-7.jpg"/><Relationship Id="rId8" Type="http://schemas.openxmlformats.org/officeDocument/2006/relationships/image" Target="../media/image-1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3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0-1.jpg"/><Relationship Id="rId2" Type="http://schemas.openxmlformats.org/officeDocument/2006/relationships/image" Target="../media/image-130-1.jpg"/><Relationship Id="rId3" Type="http://schemas.openxmlformats.org/officeDocument/2006/relationships/image" Target="../media/image-130-1.jpg"/><Relationship Id="rId4" Type="http://schemas.openxmlformats.org/officeDocument/2006/relationships/image" Target="../media/image-130-1.jpg"/><Relationship Id="rId5" Type="http://schemas.openxmlformats.org/officeDocument/2006/relationships/image" Target="../media/image-130-1.jpg"/><Relationship Id="rId6" Type="http://schemas.openxmlformats.org/officeDocument/2006/relationships/image" Target="../media/image-130-1.jpg"/><Relationship Id="rId7" Type="http://schemas.openxmlformats.org/officeDocument/2006/relationships/image" Target="../media/image-130-1.jpg"/><Relationship Id="rId8" Type="http://schemas.openxmlformats.org/officeDocument/2006/relationships/image" Target="../media/image-130-1.jpg"/><Relationship Id="rId9" Type="http://schemas.openxmlformats.org/officeDocument/2006/relationships/image" Target="../media/image-13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30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1-1.jpg"/><Relationship Id="rId2" Type="http://schemas.openxmlformats.org/officeDocument/2006/relationships/image" Target="../media/image-131-1.jpg"/><Relationship Id="rId3" Type="http://schemas.openxmlformats.org/officeDocument/2006/relationships/image" Target="../media/image-131-1.jpg"/><Relationship Id="rId4" Type="http://schemas.openxmlformats.org/officeDocument/2006/relationships/image" Target="../media/image-131-1.jpg"/><Relationship Id="rId5" Type="http://schemas.openxmlformats.org/officeDocument/2006/relationships/image" Target="../media/image-131-1.jpg"/><Relationship Id="rId6" Type="http://schemas.openxmlformats.org/officeDocument/2006/relationships/image" Target="../media/image-131-1.jpg"/><Relationship Id="rId7" Type="http://schemas.openxmlformats.org/officeDocument/2006/relationships/image" Target="../media/image-131-7.jpg"/><Relationship Id="rId8" Type="http://schemas.openxmlformats.org/officeDocument/2006/relationships/image" Target="../media/image-13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3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2-1.jpg"/><Relationship Id="rId2" Type="http://schemas.openxmlformats.org/officeDocument/2006/relationships/image" Target="../media/image-132-1.jpg"/><Relationship Id="rId3" Type="http://schemas.openxmlformats.org/officeDocument/2006/relationships/image" Target="../media/image-132-1.jpg"/><Relationship Id="rId4" Type="http://schemas.openxmlformats.org/officeDocument/2006/relationships/image" Target="../media/image-132-1.jpg"/><Relationship Id="rId5" Type="http://schemas.openxmlformats.org/officeDocument/2006/relationships/image" Target="../media/image-132-1.jpg"/><Relationship Id="rId6" Type="http://schemas.openxmlformats.org/officeDocument/2006/relationships/image" Target="../media/image-132-1.jpg"/><Relationship Id="rId7" Type="http://schemas.openxmlformats.org/officeDocument/2006/relationships/image" Target="../media/image-132-1.jpg"/><Relationship Id="rId8" Type="http://schemas.openxmlformats.org/officeDocument/2006/relationships/image" Target="../media/image-132-1.jpg"/><Relationship Id="rId9" Type="http://schemas.openxmlformats.org/officeDocument/2006/relationships/image" Target="../media/image-13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3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3-1.jpg"/><Relationship Id="rId2" Type="http://schemas.openxmlformats.org/officeDocument/2006/relationships/image" Target="../media/image-133-1.jpg"/><Relationship Id="rId3" Type="http://schemas.openxmlformats.org/officeDocument/2006/relationships/image" Target="../media/image-133-1.jpg"/><Relationship Id="rId4" Type="http://schemas.openxmlformats.org/officeDocument/2006/relationships/image" Target="../media/image-133-1.jpg"/><Relationship Id="rId5" Type="http://schemas.openxmlformats.org/officeDocument/2006/relationships/image" Target="../media/image-133-1.jpg"/><Relationship Id="rId6" Type="http://schemas.openxmlformats.org/officeDocument/2006/relationships/image" Target="../media/image-133-1.jpg"/><Relationship Id="rId7" Type="http://schemas.openxmlformats.org/officeDocument/2006/relationships/image" Target="../media/image-133-7.jpg"/><Relationship Id="rId8" Type="http://schemas.openxmlformats.org/officeDocument/2006/relationships/image" Target="../media/image-13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33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4-1.jpg"/><Relationship Id="rId2" Type="http://schemas.openxmlformats.org/officeDocument/2006/relationships/image" Target="../media/image-134-1.jpg"/><Relationship Id="rId3" Type="http://schemas.openxmlformats.org/officeDocument/2006/relationships/image" Target="../media/image-134-1.jpg"/><Relationship Id="rId4" Type="http://schemas.openxmlformats.org/officeDocument/2006/relationships/image" Target="../media/image-134-1.jpg"/><Relationship Id="rId5" Type="http://schemas.openxmlformats.org/officeDocument/2006/relationships/image" Target="../media/image-134-1.jpg"/><Relationship Id="rId6" Type="http://schemas.openxmlformats.org/officeDocument/2006/relationships/image" Target="../media/image-134-1.jpg"/><Relationship Id="rId7" Type="http://schemas.openxmlformats.org/officeDocument/2006/relationships/image" Target="../media/image-134-1.jpg"/><Relationship Id="rId8" Type="http://schemas.openxmlformats.org/officeDocument/2006/relationships/image" Target="../media/image-134-1.jpg"/><Relationship Id="rId9" Type="http://schemas.openxmlformats.org/officeDocument/2006/relationships/image" Target="../media/image-13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34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5-1.jpg"/><Relationship Id="rId2" Type="http://schemas.openxmlformats.org/officeDocument/2006/relationships/image" Target="../media/image-135-1.jpg"/><Relationship Id="rId3" Type="http://schemas.openxmlformats.org/officeDocument/2006/relationships/image" Target="../media/image-135-1.jpg"/><Relationship Id="rId4" Type="http://schemas.openxmlformats.org/officeDocument/2006/relationships/image" Target="../media/image-135-1.jpg"/><Relationship Id="rId5" Type="http://schemas.openxmlformats.org/officeDocument/2006/relationships/image" Target="../media/image-135-1.jpg"/><Relationship Id="rId6" Type="http://schemas.openxmlformats.org/officeDocument/2006/relationships/image" Target="../media/image-135-1.jpg"/><Relationship Id="rId7" Type="http://schemas.openxmlformats.org/officeDocument/2006/relationships/image" Target="../media/image-135-7.jpg"/><Relationship Id="rId8" Type="http://schemas.openxmlformats.org/officeDocument/2006/relationships/image" Target="../media/image-13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3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6-1.jpg"/><Relationship Id="rId2" Type="http://schemas.openxmlformats.org/officeDocument/2006/relationships/image" Target="../media/image-136-1.jpg"/><Relationship Id="rId3" Type="http://schemas.openxmlformats.org/officeDocument/2006/relationships/image" Target="../media/image-136-1.jpg"/><Relationship Id="rId4" Type="http://schemas.openxmlformats.org/officeDocument/2006/relationships/image" Target="../media/image-136-1.jpg"/><Relationship Id="rId5" Type="http://schemas.openxmlformats.org/officeDocument/2006/relationships/image" Target="../media/image-136-1.jpg"/><Relationship Id="rId6" Type="http://schemas.openxmlformats.org/officeDocument/2006/relationships/image" Target="../media/image-136-1.jpg"/><Relationship Id="rId7" Type="http://schemas.openxmlformats.org/officeDocument/2006/relationships/image" Target="../media/image-136-1.jpg"/><Relationship Id="rId8" Type="http://schemas.openxmlformats.org/officeDocument/2006/relationships/image" Target="../media/image-136-1.jpg"/><Relationship Id="rId9" Type="http://schemas.openxmlformats.org/officeDocument/2006/relationships/image" Target="../media/image-13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36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7-1.jpg"/><Relationship Id="rId2" Type="http://schemas.openxmlformats.org/officeDocument/2006/relationships/image" Target="../media/image-137-1.jpg"/><Relationship Id="rId3" Type="http://schemas.openxmlformats.org/officeDocument/2006/relationships/image" Target="../media/image-137-1.jpg"/><Relationship Id="rId4" Type="http://schemas.openxmlformats.org/officeDocument/2006/relationships/image" Target="../media/image-137-1.jpg"/><Relationship Id="rId5" Type="http://schemas.openxmlformats.org/officeDocument/2006/relationships/image" Target="../media/image-137-1.jpg"/><Relationship Id="rId6" Type="http://schemas.openxmlformats.org/officeDocument/2006/relationships/image" Target="../media/image-137-1.jpg"/><Relationship Id="rId7" Type="http://schemas.openxmlformats.org/officeDocument/2006/relationships/image" Target="../media/image-137-7.jpg"/><Relationship Id="rId8" Type="http://schemas.openxmlformats.org/officeDocument/2006/relationships/image" Target="../media/image-13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3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8-1.jpg"/><Relationship Id="rId2" Type="http://schemas.openxmlformats.org/officeDocument/2006/relationships/image" Target="../media/image-138-1.jpg"/><Relationship Id="rId3" Type="http://schemas.openxmlformats.org/officeDocument/2006/relationships/image" Target="../media/image-138-1.jpg"/><Relationship Id="rId4" Type="http://schemas.openxmlformats.org/officeDocument/2006/relationships/image" Target="../media/image-138-1.jpg"/><Relationship Id="rId5" Type="http://schemas.openxmlformats.org/officeDocument/2006/relationships/image" Target="../media/image-138-1.jpg"/><Relationship Id="rId6" Type="http://schemas.openxmlformats.org/officeDocument/2006/relationships/image" Target="../media/image-138-1.jpg"/><Relationship Id="rId7" Type="http://schemas.openxmlformats.org/officeDocument/2006/relationships/image" Target="../media/image-138-1.jpg"/><Relationship Id="rId8" Type="http://schemas.openxmlformats.org/officeDocument/2006/relationships/image" Target="../media/image-138-1.jpg"/><Relationship Id="rId9" Type="http://schemas.openxmlformats.org/officeDocument/2006/relationships/image" Target="../media/image-13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38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9-1.jpg"/><Relationship Id="rId2" Type="http://schemas.openxmlformats.org/officeDocument/2006/relationships/image" Target="../media/image-139-1.jpg"/><Relationship Id="rId3" Type="http://schemas.openxmlformats.org/officeDocument/2006/relationships/image" Target="../media/image-139-1.jpg"/><Relationship Id="rId4" Type="http://schemas.openxmlformats.org/officeDocument/2006/relationships/image" Target="../media/image-139-1.jpg"/><Relationship Id="rId5" Type="http://schemas.openxmlformats.org/officeDocument/2006/relationships/image" Target="../media/image-139-1.jpg"/><Relationship Id="rId6" Type="http://schemas.openxmlformats.org/officeDocument/2006/relationships/image" Target="../media/image-139-1.jpg"/><Relationship Id="rId7" Type="http://schemas.openxmlformats.org/officeDocument/2006/relationships/image" Target="../media/image-139-7.jpg"/><Relationship Id="rId8" Type="http://schemas.openxmlformats.org/officeDocument/2006/relationships/image" Target="../media/image-13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image" Target="../media/image-14-1.jpg"/><Relationship Id="rId3" Type="http://schemas.openxmlformats.org/officeDocument/2006/relationships/image" Target="../media/image-14-1.jpg"/><Relationship Id="rId4" Type="http://schemas.openxmlformats.org/officeDocument/2006/relationships/image" Target="../media/image-14-1.jpg"/><Relationship Id="rId5" Type="http://schemas.openxmlformats.org/officeDocument/2006/relationships/image" Target="../media/image-14-1.jpg"/><Relationship Id="rId6" Type="http://schemas.openxmlformats.org/officeDocument/2006/relationships/image" Target="../media/image-14-1.jpg"/><Relationship Id="rId7" Type="http://schemas.openxmlformats.org/officeDocument/2006/relationships/image" Target="../media/image-14-1.jpg"/><Relationship Id="rId8" Type="http://schemas.openxmlformats.org/officeDocument/2006/relationships/image" Target="../media/image-14-1.jpg"/><Relationship Id="rId9" Type="http://schemas.openxmlformats.org/officeDocument/2006/relationships/image" Target="../media/image-1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4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0-1.jpg"/><Relationship Id="rId2" Type="http://schemas.openxmlformats.org/officeDocument/2006/relationships/image" Target="../media/image-140-1.jpg"/><Relationship Id="rId3" Type="http://schemas.openxmlformats.org/officeDocument/2006/relationships/image" Target="../media/image-140-1.jpg"/><Relationship Id="rId4" Type="http://schemas.openxmlformats.org/officeDocument/2006/relationships/image" Target="../media/image-140-1.jpg"/><Relationship Id="rId5" Type="http://schemas.openxmlformats.org/officeDocument/2006/relationships/image" Target="../media/image-140-1.jpg"/><Relationship Id="rId6" Type="http://schemas.openxmlformats.org/officeDocument/2006/relationships/image" Target="../media/image-140-1.jpg"/><Relationship Id="rId7" Type="http://schemas.openxmlformats.org/officeDocument/2006/relationships/image" Target="../media/image-140-1.jpg"/><Relationship Id="rId8" Type="http://schemas.openxmlformats.org/officeDocument/2006/relationships/image" Target="../media/image-140-1.jpg"/><Relationship Id="rId9" Type="http://schemas.openxmlformats.org/officeDocument/2006/relationships/image" Target="../media/image-14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40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1-1.jpg"/><Relationship Id="rId2" Type="http://schemas.openxmlformats.org/officeDocument/2006/relationships/image" Target="../media/image-141-1.jpg"/><Relationship Id="rId3" Type="http://schemas.openxmlformats.org/officeDocument/2006/relationships/image" Target="../media/image-141-1.jpg"/><Relationship Id="rId4" Type="http://schemas.openxmlformats.org/officeDocument/2006/relationships/image" Target="../media/image-141-1.jpg"/><Relationship Id="rId5" Type="http://schemas.openxmlformats.org/officeDocument/2006/relationships/image" Target="../media/image-141-1.jpg"/><Relationship Id="rId6" Type="http://schemas.openxmlformats.org/officeDocument/2006/relationships/image" Target="../media/image-141-1.jpg"/><Relationship Id="rId7" Type="http://schemas.openxmlformats.org/officeDocument/2006/relationships/image" Target="../media/image-141-7.jpg"/><Relationship Id="rId8" Type="http://schemas.openxmlformats.org/officeDocument/2006/relationships/image" Target="../media/image-14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2-1.jpg"/><Relationship Id="rId2" Type="http://schemas.openxmlformats.org/officeDocument/2006/relationships/image" Target="../media/image-142-1.jpg"/><Relationship Id="rId3" Type="http://schemas.openxmlformats.org/officeDocument/2006/relationships/image" Target="../media/image-142-1.jpg"/><Relationship Id="rId4" Type="http://schemas.openxmlformats.org/officeDocument/2006/relationships/image" Target="../media/image-142-1.jpg"/><Relationship Id="rId5" Type="http://schemas.openxmlformats.org/officeDocument/2006/relationships/image" Target="../media/image-142-1.jpg"/><Relationship Id="rId6" Type="http://schemas.openxmlformats.org/officeDocument/2006/relationships/image" Target="../media/image-142-1.jpg"/><Relationship Id="rId7" Type="http://schemas.openxmlformats.org/officeDocument/2006/relationships/image" Target="../media/image-142-1.jpg"/><Relationship Id="rId8" Type="http://schemas.openxmlformats.org/officeDocument/2006/relationships/image" Target="../media/image-142-1.jpg"/><Relationship Id="rId9" Type="http://schemas.openxmlformats.org/officeDocument/2006/relationships/image" Target="../media/image-14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4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3-1.jpg"/><Relationship Id="rId2" Type="http://schemas.openxmlformats.org/officeDocument/2006/relationships/image" Target="../media/image-143-1.jpg"/><Relationship Id="rId3" Type="http://schemas.openxmlformats.org/officeDocument/2006/relationships/image" Target="../media/image-143-1.jpg"/><Relationship Id="rId4" Type="http://schemas.openxmlformats.org/officeDocument/2006/relationships/image" Target="../media/image-143-1.jpg"/><Relationship Id="rId5" Type="http://schemas.openxmlformats.org/officeDocument/2006/relationships/image" Target="../media/image-143-1.jpg"/><Relationship Id="rId6" Type="http://schemas.openxmlformats.org/officeDocument/2006/relationships/image" Target="../media/image-143-1.jpg"/><Relationship Id="rId7" Type="http://schemas.openxmlformats.org/officeDocument/2006/relationships/image" Target="../media/image-143-7.jpg"/><Relationship Id="rId8" Type="http://schemas.openxmlformats.org/officeDocument/2006/relationships/image" Target="../media/image-14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3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4-1.jpg"/><Relationship Id="rId2" Type="http://schemas.openxmlformats.org/officeDocument/2006/relationships/image" Target="../media/image-144-1.jpg"/><Relationship Id="rId3" Type="http://schemas.openxmlformats.org/officeDocument/2006/relationships/image" Target="../media/image-144-1.jpg"/><Relationship Id="rId4" Type="http://schemas.openxmlformats.org/officeDocument/2006/relationships/image" Target="../media/image-144-1.jpg"/><Relationship Id="rId5" Type="http://schemas.openxmlformats.org/officeDocument/2006/relationships/image" Target="../media/image-144-1.jpg"/><Relationship Id="rId6" Type="http://schemas.openxmlformats.org/officeDocument/2006/relationships/image" Target="../media/image-144-1.jpg"/><Relationship Id="rId7" Type="http://schemas.openxmlformats.org/officeDocument/2006/relationships/image" Target="../media/image-144-1.jpg"/><Relationship Id="rId8" Type="http://schemas.openxmlformats.org/officeDocument/2006/relationships/image" Target="../media/image-144-1.jpg"/><Relationship Id="rId9" Type="http://schemas.openxmlformats.org/officeDocument/2006/relationships/image" Target="../media/image-14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44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5-1.jpg"/><Relationship Id="rId2" Type="http://schemas.openxmlformats.org/officeDocument/2006/relationships/image" Target="../media/image-145-1.jpg"/><Relationship Id="rId3" Type="http://schemas.openxmlformats.org/officeDocument/2006/relationships/image" Target="../media/image-145-1.jpg"/><Relationship Id="rId4" Type="http://schemas.openxmlformats.org/officeDocument/2006/relationships/image" Target="../media/image-145-1.jpg"/><Relationship Id="rId5" Type="http://schemas.openxmlformats.org/officeDocument/2006/relationships/image" Target="../media/image-145-1.jpg"/><Relationship Id="rId6" Type="http://schemas.openxmlformats.org/officeDocument/2006/relationships/image" Target="../media/image-145-1.jpg"/><Relationship Id="rId7" Type="http://schemas.openxmlformats.org/officeDocument/2006/relationships/image" Target="../media/image-145-7.jpg"/><Relationship Id="rId8" Type="http://schemas.openxmlformats.org/officeDocument/2006/relationships/image" Target="../media/image-14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5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6-1.jpg"/><Relationship Id="rId2" Type="http://schemas.openxmlformats.org/officeDocument/2006/relationships/image" Target="../media/image-146-1.jpg"/><Relationship Id="rId3" Type="http://schemas.openxmlformats.org/officeDocument/2006/relationships/image" Target="../media/image-146-1.jpg"/><Relationship Id="rId4" Type="http://schemas.openxmlformats.org/officeDocument/2006/relationships/image" Target="../media/image-146-1.jpg"/><Relationship Id="rId5" Type="http://schemas.openxmlformats.org/officeDocument/2006/relationships/image" Target="../media/image-146-1.jpg"/><Relationship Id="rId6" Type="http://schemas.openxmlformats.org/officeDocument/2006/relationships/image" Target="../media/image-146-1.jpg"/><Relationship Id="rId7" Type="http://schemas.openxmlformats.org/officeDocument/2006/relationships/image" Target="../media/image-146-1.jpg"/><Relationship Id="rId8" Type="http://schemas.openxmlformats.org/officeDocument/2006/relationships/image" Target="../media/image-146-1.jpg"/><Relationship Id="rId9" Type="http://schemas.openxmlformats.org/officeDocument/2006/relationships/image" Target="../media/image-14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46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7-1.jpg"/><Relationship Id="rId2" Type="http://schemas.openxmlformats.org/officeDocument/2006/relationships/image" Target="../media/image-147-1.jpg"/><Relationship Id="rId3" Type="http://schemas.openxmlformats.org/officeDocument/2006/relationships/image" Target="../media/image-147-1.jpg"/><Relationship Id="rId4" Type="http://schemas.openxmlformats.org/officeDocument/2006/relationships/image" Target="../media/image-147-1.jpg"/><Relationship Id="rId5" Type="http://schemas.openxmlformats.org/officeDocument/2006/relationships/image" Target="../media/image-147-1.jpg"/><Relationship Id="rId6" Type="http://schemas.openxmlformats.org/officeDocument/2006/relationships/image" Target="../media/image-147-1.jpg"/><Relationship Id="rId7" Type="http://schemas.openxmlformats.org/officeDocument/2006/relationships/image" Target="../media/image-147-7.jpg"/><Relationship Id="rId8" Type="http://schemas.openxmlformats.org/officeDocument/2006/relationships/image" Target="../media/image-14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8-1.jpg"/><Relationship Id="rId2" Type="http://schemas.openxmlformats.org/officeDocument/2006/relationships/image" Target="../media/image-148-1.jpg"/><Relationship Id="rId3" Type="http://schemas.openxmlformats.org/officeDocument/2006/relationships/image" Target="../media/image-148-1.jpg"/><Relationship Id="rId4" Type="http://schemas.openxmlformats.org/officeDocument/2006/relationships/image" Target="../media/image-148-1.jpg"/><Relationship Id="rId5" Type="http://schemas.openxmlformats.org/officeDocument/2006/relationships/image" Target="../media/image-148-1.jpg"/><Relationship Id="rId6" Type="http://schemas.openxmlformats.org/officeDocument/2006/relationships/image" Target="../media/image-148-1.jpg"/><Relationship Id="rId7" Type="http://schemas.openxmlformats.org/officeDocument/2006/relationships/image" Target="../media/image-148-1.jpg"/><Relationship Id="rId8" Type="http://schemas.openxmlformats.org/officeDocument/2006/relationships/image" Target="../media/image-148-1.jpg"/><Relationship Id="rId9" Type="http://schemas.openxmlformats.org/officeDocument/2006/relationships/image" Target="../media/image-14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48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9-1.jpg"/><Relationship Id="rId2" Type="http://schemas.openxmlformats.org/officeDocument/2006/relationships/image" Target="../media/image-149-1.jpg"/><Relationship Id="rId3" Type="http://schemas.openxmlformats.org/officeDocument/2006/relationships/image" Target="../media/image-149-1.jpg"/><Relationship Id="rId4" Type="http://schemas.openxmlformats.org/officeDocument/2006/relationships/image" Target="../media/image-149-1.jpg"/><Relationship Id="rId5" Type="http://schemas.openxmlformats.org/officeDocument/2006/relationships/image" Target="../media/image-149-1.jpg"/><Relationship Id="rId6" Type="http://schemas.openxmlformats.org/officeDocument/2006/relationships/image" Target="../media/image-149-1.jpg"/><Relationship Id="rId7" Type="http://schemas.openxmlformats.org/officeDocument/2006/relationships/image" Target="../media/image-149-7.jpg"/><Relationship Id="rId8" Type="http://schemas.openxmlformats.org/officeDocument/2006/relationships/image" Target="../media/image-14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1.jpg"/><Relationship Id="rId3" Type="http://schemas.openxmlformats.org/officeDocument/2006/relationships/image" Target="../media/image-15-1.jpg"/><Relationship Id="rId4" Type="http://schemas.openxmlformats.org/officeDocument/2006/relationships/image" Target="../media/image-15-1.jpg"/><Relationship Id="rId5" Type="http://schemas.openxmlformats.org/officeDocument/2006/relationships/image" Target="../media/image-15-1.jpg"/><Relationship Id="rId6" Type="http://schemas.openxmlformats.org/officeDocument/2006/relationships/image" Target="../media/image-15-1.jpg"/><Relationship Id="rId7" Type="http://schemas.openxmlformats.org/officeDocument/2006/relationships/image" Target="../media/image-15-7.jpg"/><Relationship Id="rId8" Type="http://schemas.openxmlformats.org/officeDocument/2006/relationships/image" Target="../media/image-1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5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0-1.jpg"/><Relationship Id="rId2" Type="http://schemas.openxmlformats.org/officeDocument/2006/relationships/image" Target="../media/image-150-1.jpg"/><Relationship Id="rId3" Type="http://schemas.openxmlformats.org/officeDocument/2006/relationships/image" Target="../media/image-150-1.jpg"/><Relationship Id="rId4" Type="http://schemas.openxmlformats.org/officeDocument/2006/relationships/image" Target="../media/image-150-1.jpg"/><Relationship Id="rId5" Type="http://schemas.openxmlformats.org/officeDocument/2006/relationships/image" Target="../media/image-150-1.jpg"/><Relationship Id="rId6" Type="http://schemas.openxmlformats.org/officeDocument/2006/relationships/image" Target="../media/image-150-1.jpg"/><Relationship Id="rId7" Type="http://schemas.openxmlformats.org/officeDocument/2006/relationships/image" Target="../media/image-150-1.jpg"/><Relationship Id="rId8" Type="http://schemas.openxmlformats.org/officeDocument/2006/relationships/image" Target="../media/image-150-1.jpg"/><Relationship Id="rId9" Type="http://schemas.openxmlformats.org/officeDocument/2006/relationships/image" Target="../media/image-15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50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1-1.jpg"/><Relationship Id="rId2" Type="http://schemas.openxmlformats.org/officeDocument/2006/relationships/image" Target="../media/image-151-1.jpg"/><Relationship Id="rId3" Type="http://schemas.openxmlformats.org/officeDocument/2006/relationships/image" Target="../media/image-151-1.jpg"/><Relationship Id="rId4" Type="http://schemas.openxmlformats.org/officeDocument/2006/relationships/image" Target="../media/image-151-1.jpg"/><Relationship Id="rId5" Type="http://schemas.openxmlformats.org/officeDocument/2006/relationships/image" Target="../media/image-151-1.jpg"/><Relationship Id="rId6" Type="http://schemas.openxmlformats.org/officeDocument/2006/relationships/image" Target="../media/image-151-1.jpg"/><Relationship Id="rId7" Type="http://schemas.openxmlformats.org/officeDocument/2006/relationships/image" Target="../media/image-151-7.jpg"/><Relationship Id="rId8" Type="http://schemas.openxmlformats.org/officeDocument/2006/relationships/image" Target="../media/image-15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5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2-1.jpg"/><Relationship Id="rId2" Type="http://schemas.openxmlformats.org/officeDocument/2006/relationships/image" Target="../media/image-152-1.jpg"/><Relationship Id="rId3" Type="http://schemas.openxmlformats.org/officeDocument/2006/relationships/image" Target="../media/image-152-1.jpg"/><Relationship Id="rId4" Type="http://schemas.openxmlformats.org/officeDocument/2006/relationships/image" Target="../media/image-152-1.jpg"/><Relationship Id="rId5" Type="http://schemas.openxmlformats.org/officeDocument/2006/relationships/image" Target="../media/image-152-1.jpg"/><Relationship Id="rId6" Type="http://schemas.openxmlformats.org/officeDocument/2006/relationships/image" Target="../media/image-152-1.jpg"/><Relationship Id="rId7" Type="http://schemas.openxmlformats.org/officeDocument/2006/relationships/image" Target="../media/image-152-1.jpg"/><Relationship Id="rId8" Type="http://schemas.openxmlformats.org/officeDocument/2006/relationships/image" Target="../media/image-152-1.jpg"/><Relationship Id="rId9" Type="http://schemas.openxmlformats.org/officeDocument/2006/relationships/image" Target="../media/image-15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5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3-1.jpg"/><Relationship Id="rId2" Type="http://schemas.openxmlformats.org/officeDocument/2006/relationships/image" Target="../media/image-153-1.jpg"/><Relationship Id="rId3" Type="http://schemas.openxmlformats.org/officeDocument/2006/relationships/image" Target="../media/image-153-1.jpg"/><Relationship Id="rId4" Type="http://schemas.openxmlformats.org/officeDocument/2006/relationships/image" Target="../media/image-153-1.jpg"/><Relationship Id="rId5" Type="http://schemas.openxmlformats.org/officeDocument/2006/relationships/image" Target="../media/image-153-1.jpg"/><Relationship Id="rId6" Type="http://schemas.openxmlformats.org/officeDocument/2006/relationships/image" Target="../media/image-153-1.jpg"/><Relationship Id="rId7" Type="http://schemas.openxmlformats.org/officeDocument/2006/relationships/image" Target="../media/image-153-7.jpg"/><Relationship Id="rId8" Type="http://schemas.openxmlformats.org/officeDocument/2006/relationships/image" Target="../media/image-15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53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4-1.jpg"/><Relationship Id="rId2" Type="http://schemas.openxmlformats.org/officeDocument/2006/relationships/image" Target="../media/image-154-1.jpg"/><Relationship Id="rId3" Type="http://schemas.openxmlformats.org/officeDocument/2006/relationships/image" Target="../media/image-154-1.jpg"/><Relationship Id="rId4" Type="http://schemas.openxmlformats.org/officeDocument/2006/relationships/image" Target="../media/image-154-1.jpg"/><Relationship Id="rId5" Type="http://schemas.openxmlformats.org/officeDocument/2006/relationships/image" Target="../media/image-154-1.jpg"/><Relationship Id="rId6" Type="http://schemas.openxmlformats.org/officeDocument/2006/relationships/image" Target="../media/image-154-1.jpg"/><Relationship Id="rId7" Type="http://schemas.openxmlformats.org/officeDocument/2006/relationships/image" Target="../media/image-154-1.jpg"/><Relationship Id="rId8" Type="http://schemas.openxmlformats.org/officeDocument/2006/relationships/image" Target="../media/image-154-1.jpg"/><Relationship Id="rId9" Type="http://schemas.openxmlformats.org/officeDocument/2006/relationships/image" Target="../media/image-15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54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5-1.jpg"/><Relationship Id="rId2" Type="http://schemas.openxmlformats.org/officeDocument/2006/relationships/image" Target="../media/image-155-1.jpg"/><Relationship Id="rId3" Type="http://schemas.openxmlformats.org/officeDocument/2006/relationships/image" Target="../media/image-155-1.jpg"/><Relationship Id="rId4" Type="http://schemas.openxmlformats.org/officeDocument/2006/relationships/image" Target="../media/image-155-1.jpg"/><Relationship Id="rId5" Type="http://schemas.openxmlformats.org/officeDocument/2006/relationships/image" Target="../media/image-155-1.jpg"/><Relationship Id="rId6" Type="http://schemas.openxmlformats.org/officeDocument/2006/relationships/image" Target="../media/image-155-1.jpg"/><Relationship Id="rId7" Type="http://schemas.openxmlformats.org/officeDocument/2006/relationships/image" Target="../media/image-155-7.jpg"/><Relationship Id="rId8" Type="http://schemas.openxmlformats.org/officeDocument/2006/relationships/image" Target="../media/image-15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55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6-1.jpg"/><Relationship Id="rId2" Type="http://schemas.openxmlformats.org/officeDocument/2006/relationships/image" Target="../media/image-156-1.jpg"/><Relationship Id="rId3" Type="http://schemas.openxmlformats.org/officeDocument/2006/relationships/image" Target="../media/image-156-1.jpg"/><Relationship Id="rId4" Type="http://schemas.openxmlformats.org/officeDocument/2006/relationships/image" Target="../media/image-156-1.jpg"/><Relationship Id="rId5" Type="http://schemas.openxmlformats.org/officeDocument/2006/relationships/image" Target="../media/image-156-1.jpg"/><Relationship Id="rId6" Type="http://schemas.openxmlformats.org/officeDocument/2006/relationships/image" Target="../media/image-156-1.jpg"/><Relationship Id="rId7" Type="http://schemas.openxmlformats.org/officeDocument/2006/relationships/image" Target="../media/image-156-1.jpg"/><Relationship Id="rId8" Type="http://schemas.openxmlformats.org/officeDocument/2006/relationships/image" Target="../media/image-156-1.jpg"/><Relationship Id="rId9" Type="http://schemas.openxmlformats.org/officeDocument/2006/relationships/image" Target="../media/image-15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56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7-1.jpg"/><Relationship Id="rId2" Type="http://schemas.openxmlformats.org/officeDocument/2006/relationships/image" Target="../media/image-157-1.jpg"/><Relationship Id="rId3" Type="http://schemas.openxmlformats.org/officeDocument/2006/relationships/image" Target="../media/image-157-1.jpg"/><Relationship Id="rId4" Type="http://schemas.openxmlformats.org/officeDocument/2006/relationships/image" Target="../media/image-157-1.jpg"/><Relationship Id="rId5" Type="http://schemas.openxmlformats.org/officeDocument/2006/relationships/image" Target="../media/image-157-1.jpg"/><Relationship Id="rId6" Type="http://schemas.openxmlformats.org/officeDocument/2006/relationships/image" Target="../media/image-157-1.jpg"/><Relationship Id="rId7" Type="http://schemas.openxmlformats.org/officeDocument/2006/relationships/image" Target="../media/image-157-7.jpg"/><Relationship Id="rId8" Type="http://schemas.openxmlformats.org/officeDocument/2006/relationships/image" Target="../media/image-15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5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8-1.jpg"/><Relationship Id="rId2" Type="http://schemas.openxmlformats.org/officeDocument/2006/relationships/image" Target="../media/image-158-1.jpg"/><Relationship Id="rId3" Type="http://schemas.openxmlformats.org/officeDocument/2006/relationships/image" Target="../media/image-158-1.jpg"/><Relationship Id="rId4" Type="http://schemas.openxmlformats.org/officeDocument/2006/relationships/image" Target="../media/image-158-1.jpg"/><Relationship Id="rId5" Type="http://schemas.openxmlformats.org/officeDocument/2006/relationships/image" Target="../media/image-158-1.jpg"/><Relationship Id="rId6" Type="http://schemas.openxmlformats.org/officeDocument/2006/relationships/image" Target="../media/image-158-1.jpg"/><Relationship Id="rId7" Type="http://schemas.openxmlformats.org/officeDocument/2006/relationships/image" Target="../media/image-158-1.jpg"/><Relationship Id="rId8" Type="http://schemas.openxmlformats.org/officeDocument/2006/relationships/image" Target="../media/image-158-1.jpg"/><Relationship Id="rId9" Type="http://schemas.openxmlformats.org/officeDocument/2006/relationships/image" Target="../media/image-15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58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9-1.jpg"/><Relationship Id="rId2" Type="http://schemas.openxmlformats.org/officeDocument/2006/relationships/image" Target="../media/image-159-1.jpg"/><Relationship Id="rId3" Type="http://schemas.openxmlformats.org/officeDocument/2006/relationships/image" Target="../media/image-159-1.jpg"/><Relationship Id="rId4" Type="http://schemas.openxmlformats.org/officeDocument/2006/relationships/image" Target="../media/image-159-1.jpg"/><Relationship Id="rId5" Type="http://schemas.openxmlformats.org/officeDocument/2006/relationships/image" Target="../media/image-159-1.jpg"/><Relationship Id="rId6" Type="http://schemas.openxmlformats.org/officeDocument/2006/relationships/image" Target="../media/image-159-1.jpg"/><Relationship Id="rId7" Type="http://schemas.openxmlformats.org/officeDocument/2006/relationships/image" Target="../media/image-159-7.jpg"/><Relationship Id="rId8" Type="http://schemas.openxmlformats.org/officeDocument/2006/relationships/image" Target="../media/image-15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5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image" Target="../media/image-16-1.jpg"/><Relationship Id="rId3" Type="http://schemas.openxmlformats.org/officeDocument/2006/relationships/image" Target="../media/image-16-1.jpg"/><Relationship Id="rId4" Type="http://schemas.openxmlformats.org/officeDocument/2006/relationships/image" Target="../media/image-16-1.jpg"/><Relationship Id="rId5" Type="http://schemas.openxmlformats.org/officeDocument/2006/relationships/image" Target="../media/image-16-1.jpg"/><Relationship Id="rId6" Type="http://schemas.openxmlformats.org/officeDocument/2006/relationships/image" Target="../media/image-16-1.jpg"/><Relationship Id="rId7" Type="http://schemas.openxmlformats.org/officeDocument/2006/relationships/image" Target="../media/image-16-1.jpg"/><Relationship Id="rId8" Type="http://schemas.openxmlformats.org/officeDocument/2006/relationships/image" Target="../media/image-16-1.jpg"/><Relationship Id="rId9" Type="http://schemas.openxmlformats.org/officeDocument/2006/relationships/image" Target="../media/image-1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6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0-1.jpg"/><Relationship Id="rId2" Type="http://schemas.openxmlformats.org/officeDocument/2006/relationships/image" Target="../media/image-160-1.jpg"/><Relationship Id="rId3" Type="http://schemas.openxmlformats.org/officeDocument/2006/relationships/image" Target="../media/image-160-1.jpg"/><Relationship Id="rId4" Type="http://schemas.openxmlformats.org/officeDocument/2006/relationships/image" Target="../media/image-160-1.jpg"/><Relationship Id="rId5" Type="http://schemas.openxmlformats.org/officeDocument/2006/relationships/image" Target="../media/image-160-1.jpg"/><Relationship Id="rId6" Type="http://schemas.openxmlformats.org/officeDocument/2006/relationships/image" Target="../media/image-160-1.jpg"/><Relationship Id="rId7" Type="http://schemas.openxmlformats.org/officeDocument/2006/relationships/image" Target="../media/image-160-1.jpg"/><Relationship Id="rId8" Type="http://schemas.openxmlformats.org/officeDocument/2006/relationships/image" Target="../media/image-160-1.jpg"/><Relationship Id="rId9" Type="http://schemas.openxmlformats.org/officeDocument/2006/relationships/image" Target="../media/image-16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60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1-1.jpg"/><Relationship Id="rId2" Type="http://schemas.openxmlformats.org/officeDocument/2006/relationships/image" Target="../media/image-161-1.jpg"/><Relationship Id="rId3" Type="http://schemas.openxmlformats.org/officeDocument/2006/relationships/image" Target="../media/image-161-1.jpg"/><Relationship Id="rId4" Type="http://schemas.openxmlformats.org/officeDocument/2006/relationships/image" Target="../media/image-161-1.jpg"/><Relationship Id="rId5" Type="http://schemas.openxmlformats.org/officeDocument/2006/relationships/image" Target="../media/image-161-1.jpg"/><Relationship Id="rId6" Type="http://schemas.openxmlformats.org/officeDocument/2006/relationships/image" Target="../media/image-161-1.jpg"/><Relationship Id="rId7" Type="http://schemas.openxmlformats.org/officeDocument/2006/relationships/image" Target="../media/image-161-7.jpg"/><Relationship Id="rId8" Type="http://schemas.openxmlformats.org/officeDocument/2006/relationships/image" Target="../media/image-16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6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2-1.jpg"/><Relationship Id="rId2" Type="http://schemas.openxmlformats.org/officeDocument/2006/relationships/image" Target="../media/image-162-1.jpg"/><Relationship Id="rId3" Type="http://schemas.openxmlformats.org/officeDocument/2006/relationships/image" Target="../media/image-162-1.jpg"/><Relationship Id="rId4" Type="http://schemas.openxmlformats.org/officeDocument/2006/relationships/image" Target="../media/image-162-1.jpg"/><Relationship Id="rId5" Type="http://schemas.openxmlformats.org/officeDocument/2006/relationships/image" Target="../media/image-162-1.jpg"/><Relationship Id="rId6" Type="http://schemas.openxmlformats.org/officeDocument/2006/relationships/image" Target="../media/image-162-1.jpg"/><Relationship Id="rId7" Type="http://schemas.openxmlformats.org/officeDocument/2006/relationships/image" Target="../media/image-162-1.jpg"/><Relationship Id="rId8" Type="http://schemas.openxmlformats.org/officeDocument/2006/relationships/image" Target="../media/image-162-1.jpg"/><Relationship Id="rId9" Type="http://schemas.openxmlformats.org/officeDocument/2006/relationships/image" Target="../media/image-16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6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3-1.jpg"/><Relationship Id="rId2" Type="http://schemas.openxmlformats.org/officeDocument/2006/relationships/image" Target="../media/image-163-1.jpg"/><Relationship Id="rId3" Type="http://schemas.openxmlformats.org/officeDocument/2006/relationships/image" Target="../media/image-163-1.jpg"/><Relationship Id="rId4" Type="http://schemas.openxmlformats.org/officeDocument/2006/relationships/image" Target="../media/image-163-1.jpg"/><Relationship Id="rId5" Type="http://schemas.openxmlformats.org/officeDocument/2006/relationships/image" Target="../media/image-163-1.jpg"/><Relationship Id="rId6" Type="http://schemas.openxmlformats.org/officeDocument/2006/relationships/image" Target="../media/image-163-1.jpg"/><Relationship Id="rId7" Type="http://schemas.openxmlformats.org/officeDocument/2006/relationships/image" Target="../media/image-163-7.jpg"/><Relationship Id="rId8" Type="http://schemas.openxmlformats.org/officeDocument/2006/relationships/image" Target="../media/image-16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63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4-1.jpg"/><Relationship Id="rId2" Type="http://schemas.openxmlformats.org/officeDocument/2006/relationships/image" Target="../media/image-164-1.jpg"/><Relationship Id="rId3" Type="http://schemas.openxmlformats.org/officeDocument/2006/relationships/image" Target="../media/image-164-1.jpg"/><Relationship Id="rId4" Type="http://schemas.openxmlformats.org/officeDocument/2006/relationships/image" Target="../media/image-164-1.jpg"/><Relationship Id="rId5" Type="http://schemas.openxmlformats.org/officeDocument/2006/relationships/image" Target="../media/image-164-1.jpg"/><Relationship Id="rId6" Type="http://schemas.openxmlformats.org/officeDocument/2006/relationships/image" Target="../media/image-164-1.jpg"/><Relationship Id="rId7" Type="http://schemas.openxmlformats.org/officeDocument/2006/relationships/image" Target="../media/image-164-1.jpg"/><Relationship Id="rId8" Type="http://schemas.openxmlformats.org/officeDocument/2006/relationships/image" Target="../media/image-164-1.jpg"/><Relationship Id="rId9" Type="http://schemas.openxmlformats.org/officeDocument/2006/relationships/image" Target="../media/image-16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64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5-1.jpg"/><Relationship Id="rId2" Type="http://schemas.openxmlformats.org/officeDocument/2006/relationships/image" Target="../media/image-165-1.jpg"/><Relationship Id="rId3" Type="http://schemas.openxmlformats.org/officeDocument/2006/relationships/image" Target="../media/image-165-1.jpg"/><Relationship Id="rId4" Type="http://schemas.openxmlformats.org/officeDocument/2006/relationships/image" Target="../media/image-165-1.jpg"/><Relationship Id="rId5" Type="http://schemas.openxmlformats.org/officeDocument/2006/relationships/image" Target="../media/image-165-1.jpg"/><Relationship Id="rId6" Type="http://schemas.openxmlformats.org/officeDocument/2006/relationships/image" Target="../media/image-165-1.jpg"/><Relationship Id="rId7" Type="http://schemas.openxmlformats.org/officeDocument/2006/relationships/image" Target="../media/image-165-7.jpg"/><Relationship Id="rId8" Type="http://schemas.openxmlformats.org/officeDocument/2006/relationships/image" Target="../media/image-16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65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6-1.jpg"/><Relationship Id="rId2" Type="http://schemas.openxmlformats.org/officeDocument/2006/relationships/image" Target="../media/image-166-1.jpg"/><Relationship Id="rId3" Type="http://schemas.openxmlformats.org/officeDocument/2006/relationships/image" Target="../media/image-166-1.jpg"/><Relationship Id="rId4" Type="http://schemas.openxmlformats.org/officeDocument/2006/relationships/image" Target="../media/image-166-1.jpg"/><Relationship Id="rId5" Type="http://schemas.openxmlformats.org/officeDocument/2006/relationships/image" Target="../media/image-166-1.jpg"/><Relationship Id="rId6" Type="http://schemas.openxmlformats.org/officeDocument/2006/relationships/image" Target="../media/image-166-1.jpg"/><Relationship Id="rId7" Type="http://schemas.openxmlformats.org/officeDocument/2006/relationships/image" Target="../media/image-166-1.jpg"/><Relationship Id="rId8" Type="http://schemas.openxmlformats.org/officeDocument/2006/relationships/image" Target="../media/image-166-1.jpg"/><Relationship Id="rId9" Type="http://schemas.openxmlformats.org/officeDocument/2006/relationships/image" Target="../media/image-16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66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7-1.jpg"/><Relationship Id="rId2" Type="http://schemas.openxmlformats.org/officeDocument/2006/relationships/image" Target="../media/image-167-1.jpg"/><Relationship Id="rId3" Type="http://schemas.openxmlformats.org/officeDocument/2006/relationships/image" Target="../media/image-167-1.jpg"/><Relationship Id="rId4" Type="http://schemas.openxmlformats.org/officeDocument/2006/relationships/image" Target="../media/image-167-1.jpg"/><Relationship Id="rId5" Type="http://schemas.openxmlformats.org/officeDocument/2006/relationships/image" Target="../media/image-167-1.jpg"/><Relationship Id="rId6" Type="http://schemas.openxmlformats.org/officeDocument/2006/relationships/image" Target="../media/image-167-1.jpg"/><Relationship Id="rId7" Type="http://schemas.openxmlformats.org/officeDocument/2006/relationships/image" Target="../media/image-167-7.jpg"/><Relationship Id="rId8" Type="http://schemas.openxmlformats.org/officeDocument/2006/relationships/image" Target="../media/image-16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6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8-1.jpg"/><Relationship Id="rId2" Type="http://schemas.openxmlformats.org/officeDocument/2006/relationships/image" Target="../media/image-168-1.jpg"/><Relationship Id="rId3" Type="http://schemas.openxmlformats.org/officeDocument/2006/relationships/image" Target="../media/image-168-1.jpg"/><Relationship Id="rId4" Type="http://schemas.openxmlformats.org/officeDocument/2006/relationships/image" Target="../media/image-168-1.jpg"/><Relationship Id="rId5" Type="http://schemas.openxmlformats.org/officeDocument/2006/relationships/image" Target="../media/image-168-1.jpg"/><Relationship Id="rId6" Type="http://schemas.openxmlformats.org/officeDocument/2006/relationships/image" Target="../media/image-168-1.jpg"/><Relationship Id="rId7" Type="http://schemas.openxmlformats.org/officeDocument/2006/relationships/image" Target="../media/image-168-1.jpg"/><Relationship Id="rId8" Type="http://schemas.openxmlformats.org/officeDocument/2006/relationships/image" Target="../media/image-168-1.jpg"/><Relationship Id="rId9" Type="http://schemas.openxmlformats.org/officeDocument/2006/relationships/image" Target="../media/image-16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68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9-1.jpg"/><Relationship Id="rId2" Type="http://schemas.openxmlformats.org/officeDocument/2006/relationships/image" Target="../media/image-169-1.jpg"/><Relationship Id="rId3" Type="http://schemas.openxmlformats.org/officeDocument/2006/relationships/image" Target="../media/image-169-1.jpg"/><Relationship Id="rId4" Type="http://schemas.openxmlformats.org/officeDocument/2006/relationships/image" Target="../media/image-169-1.jpg"/><Relationship Id="rId5" Type="http://schemas.openxmlformats.org/officeDocument/2006/relationships/image" Target="../media/image-169-1.jpg"/><Relationship Id="rId6" Type="http://schemas.openxmlformats.org/officeDocument/2006/relationships/image" Target="../media/image-169-1.jpg"/><Relationship Id="rId7" Type="http://schemas.openxmlformats.org/officeDocument/2006/relationships/image" Target="../media/image-169-7.jpg"/><Relationship Id="rId8" Type="http://schemas.openxmlformats.org/officeDocument/2006/relationships/image" Target="../media/image-16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6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image" Target="../media/image-17-1.jpg"/><Relationship Id="rId3" Type="http://schemas.openxmlformats.org/officeDocument/2006/relationships/image" Target="../media/image-17-1.jpg"/><Relationship Id="rId4" Type="http://schemas.openxmlformats.org/officeDocument/2006/relationships/image" Target="../media/image-17-1.jpg"/><Relationship Id="rId5" Type="http://schemas.openxmlformats.org/officeDocument/2006/relationships/image" Target="../media/image-17-1.jpg"/><Relationship Id="rId6" Type="http://schemas.openxmlformats.org/officeDocument/2006/relationships/image" Target="../media/image-17-1.jpg"/><Relationship Id="rId7" Type="http://schemas.openxmlformats.org/officeDocument/2006/relationships/image" Target="../media/image-17-7.jpg"/><Relationship Id="rId8" Type="http://schemas.openxmlformats.org/officeDocument/2006/relationships/image" Target="../media/image-1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0-1.jpg"/><Relationship Id="rId2" Type="http://schemas.openxmlformats.org/officeDocument/2006/relationships/image" Target="../media/image-170-1.jpg"/><Relationship Id="rId3" Type="http://schemas.openxmlformats.org/officeDocument/2006/relationships/image" Target="../media/image-170-1.jpg"/><Relationship Id="rId4" Type="http://schemas.openxmlformats.org/officeDocument/2006/relationships/image" Target="../media/image-170-1.jpg"/><Relationship Id="rId5" Type="http://schemas.openxmlformats.org/officeDocument/2006/relationships/image" Target="../media/image-170-1.jpg"/><Relationship Id="rId6" Type="http://schemas.openxmlformats.org/officeDocument/2006/relationships/image" Target="../media/image-170-1.jpg"/><Relationship Id="rId7" Type="http://schemas.openxmlformats.org/officeDocument/2006/relationships/image" Target="../media/image-170-1.jpg"/><Relationship Id="rId8" Type="http://schemas.openxmlformats.org/officeDocument/2006/relationships/image" Target="../media/image-170-1.jpg"/><Relationship Id="rId9" Type="http://schemas.openxmlformats.org/officeDocument/2006/relationships/image" Target="../media/image-17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70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1-1.jpg"/><Relationship Id="rId2" Type="http://schemas.openxmlformats.org/officeDocument/2006/relationships/image" Target="../media/image-171-1.jpg"/><Relationship Id="rId3" Type="http://schemas.openxmlformats.org/officeDocument/2006/relationships/image" Target="../media/image-171-1.jpg"/><Relationship Id="rId4" Type="http://schemas.openxmlformats.org/officeDocument/2006/relationships/image" Target="../media/image-171-1.jpg"/><Relationship Id="rId5" Type="http://schemas.openxmlformats.org/officeDocument/2006/relationships/image" Target="../media/image-171-1.jpg"/><Relationship Id="rId6" Type="http://schemas.openxmlformats.org/officeDocument/2006/relationships/image" Target="../media/image-171-1.jpg"/><Relationship Id="rId7" Type="http://schemas.openxmlformats.org/officeDocument/2006/relationships/image" Target="../media/image-171-7.jpg"/><Relationship Id="rId8" Type="http://schemas.openxmlformats.org/officeDocument/2006/relationships/image" Target="../media/image-17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2-1.jpg"/><Relationship Id="rId2" Type="http://schemas.openxmlformats.org/officeDocument/2006/relationships/image" Target="../media/image-172-1.jpg"/><Relationship Id="rId3" Type="http://schemas.openxmlformats.org/officeDocument/2006/relationships/image" Target="../media/image-172-1.jpg"/><Relationship Id="rId4" Type="http://schemas.openxmlformats.org/officeDocument/2006/relationships/image" Target="../media/image-172-1.jpg"/><Relationship Id="rId5" Type="http://schemas.openxmlformats.org/officeDocument/2006/relationships/image" Target="../media/image-172-1.jpg"/><Relationship Id="rId6" Type="http://schemas.openxmlformats.org/officeDocument/2006/relationships/image" Target="../media/image-172-1.jpg"/><Relationship Id="rId7" Type="http://schemas.openxmlformats.org/officeDocument/2006/relationships/image" Target="../media/image-172-1.jpg"/><Relationship Id="rId8" Type="http://schemas.openxmlformats.org/officeDocument/2006/relationships/image" Target="../media/image-172-1.jpg"/><Relationship Id="rId9" Type="http://schemas.openxmlformats.org/officeDocument/2006/relationships/image" Target="../media/image-17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7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3-1.jpg"/><Relationship Id="rId2" Type="http://schemas.openxmlformats.org/officeDocument/2006/relationships/image" Target="../media/image-173-1.jpg"/><Relationship Id="rId3" Type="http://schemas.openxmlformats.org/officeDocument/2006/relationships/image" Target="../media/image-173-1.jpg"/><Relationship Id="rId4" Type="http://schemas.openxmlformats.org/officeDocument/2006/relationships/image" Target="../media/image-173-1.jpg"/><Relationship Id="rId5" Type="http://schemas.openxmlformats.org/officeDocument/2006/relationships/image" Target="../media/image-173-1.jpg"/><Relationship Id="rId6" Type="http://schemas.openxmlformats.org/officeDocument/2006/relationships/image" Target="../media/image-173-1.jpg"/><Relationship Id="rId7" Type="http://schemas.openxmlformats.org/officeDocument/2006/relationships/image" Target="../media/image-173-7.jpg"/><Relationship Id="rId8" Type="http://schemas.openxmlformats.org/officeDocument/2006/relationships/image" Target="../media/image-17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3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4-1.jpg"/><Relationship Id="rId2" Type="http://schemas.openxmlformats.org/officeDocument/2006/relationships/image" Target="../media/image-174-1.jpg"/><Relationship Id="rId3" Type="http://schemas.openxmlformats.org/officeDocument/2006/relationships/image" Target="../media/image-174-1.jpg"/><Relationship Id="rId4" Type="http://schemas.openxmlformats.org/officeDocument/2006/relationships/image" Target="../media/image-174-1.jpg"/><Relationship Id="rId5" Type="http://schemas.openxmlformats.org/officeDocument/2006/relationships/image" Target="../media/image-174-1.jpg"/><Relationship Id="rId6" Type="http://schemas.openxmlformats.org/officeDocument/2006/relationships/image" Target="../media/image-174-1.jpg"/><Relationship Id="rId7" Type="http://schemas.openxmlformats.org/officeDocument/2006/relationships/image" Target="../media/image-174-1.jpg"/><Relationship Id="rId8" Type="http://schemas.openxmlformats.org/officeDocument/2006/relationships/image" Target="../media/image-174-1.jpg"/><Relationship Id="rId9" Type="http://schemas.openxmlformats.org/officeDocument/2006/relationships/image" Target="../media/image-17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74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5-1.jpg"/><Relationship Id="rId2" Type="http://schemas.openxmlformats.org/officeDocument/2006/relationships/image" Target="../media/image-175-1.jpg"/><Relationship Id="rId3" Type="http://schemas.openxmlformats.org/officeDocument/2006/relationships/image" Target="../media/image-175-1.jpg"/><Relationship Id="rId4" Type="http://schemas.openxmlformats.org/officeDocument/2006/relationships/image" Target="../media/image-175-1.jpg"/><Relationship Id="rId5" Type="http://schemas.openxmlformats.org/officeDocument/2006/relationships/image" Target="../media/image-175-1.jpg"/><Relationship Id="rId6" Type="http://schemas.openxmlformats.org/officeDocument/2006/relationships/image" Target="../media/image-175-1.jpg"/><Relationship Id="rId7" Type="http://schemas.openxmlformats.org/officeDocument/2006/relationships/image" Target="../media/image-175-7.jpg"/><Relationship Id="rId8" Type="http://schemas.openxmlformats.org/officeDocument/2006/relationships/image" Target="../media/image-17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5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6-1.jpg"/><Relationship Id="rId2" Type="http://schemas.openxmlformats.org/officeDocument/2006/relationships/image" Target="../media/image-176-1.jpg"/><Relationship Id="rId3" Type="http://schemas.openxmlformats.org/officeDocument/2006/relationships/image" Target="../media/image-176-1.jpg"/><Relationship Id="rId4" Type="http://schemas.openxmlformats.org/officeDocument/2006/relationships/image" Target="../media/image-176-1.jpg"/><Relationship Id="rId5" Type="http://schemas.openxmlformats.org/officeDocument/2006/relationships/image" Target="../media/image-176-1.jpg"/><Relationship Id="rId6" Type="http://schemas.openxmlformats.org/officeDocument/2006/relationships/image" Target="../media/image-176-1.jpg"/><Relationship Id="rId7" Type="http://schemas.openxmlformats.org/officeDocument/2006/relationships/image" Target="../media/image-176-1.jpg"/><Relationship Id="rId8" Type="http://schemas.openxmlformats.org/officeDocument/2006/relationships/image" Target="../media/image-176-1.jpg"/><Relationship Id="rId9" Type="http://schemas.openxmlformats.org/officeDocument/2006/relationships/image" Target="../media/image-17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76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7-1.jpg"/><Relationship Id="rId2" Type="http://schemas.openxmlformats.org/officeDocument/2006/relationships/image" Target="../media/image-177-1.jpg"/><Relationship Id="rId3" Type="http://schemas.openxmlformats.org/officeDocument/2006/relationships/image" Target="../media/image-177-1.jpg"/><Relationship Id="rId4" Type="http://schemas.openxmlformats.org/officeDocument/2006/relationships/image" Target="../media/image-177-1.jpg"/><Relationship Id="rId5" Type="http://schemas.openxmlformats.org/officeDocument/2006/relationships/image" Target="../media/image-177-1.jpg"/><Relationship Id="rId6" Type="http://schemas.openxmlformats.org/officeDocument/2006/relationships/image" Target="../media/image-177-1.jpg"/><Relationship Id="rId7" Type="http://schemas.openxmlformats.org/officeDocument/2006/relationships/image" Target="../media/image-177-7.jpg"/><Relationship Id="rId8" Type="http://schemas.openxmlformats.org/officeDocument/2006/relationships/image" Target="../media/image-17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8-1.jpg"/><Relationship Id="rId2" Type="http://schemas.openxmlformats.org/officeDocument/2006/relationships/image" Target="../media/image-178-1.jpg"/><Relationship Id="rId3" Type="http://schemas.openxmlformats.org/officeDocument/2006/relationships/image" Target="../media/image-178-1.jpg"/><Relationship Id="rId4" Type="http://schemas.openxmlformats.org/officeDocument/2006/relationships/image" Target="../media/image-178-1.jpg"/><Relationship Id="rId5" Type="http://schemas.openxmlformats.org/officeDocument/2006/relationships/image" Target="../media/image-178-1.jpg"/><Relationship Id="rId6" Type="http://schemas.openxmlformats.org/officeDocument/2006/relationships/image" Target="../media/image-178-1.jpg"/><Relationship Id="rId7" Type="http://schemas.openxmlformats.org/officeDocument/2006/relationships/image" Target="../media/image-178-1.jpg"/><Relationship Id="rId8" Type="http://schemas.openxmlformats.org/officeDocument/2006/relationships/image" Target="../media/image-178-1.jpg"/><Relationship Id="rId9" Type="http://schemas.openxmlformats.org/officeDocument/2006/relationships/image" Target="../media/image-17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78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9-1.jpg"/><Relationship Id="rId2" Type="http://schemas.openxmlformats.org/officeDocument/2006/relationships/image" Target="../media/image-179-1.jpg"/><Relationship Id="rId3" Type="http://schemas.openxmlformats.org/officeDocument/2006/relationships/image" Target="../media/image-179-1.jpg"/><Relationship Id="rId4" Type="http://schemas.openxmlformats.org/officeDocument/2006/relationships/image" Target="../media/image-179-1.jpg"/><Relationship Id="rId5" Type="http://schemas.openxmlformats.org/officeDocument/2006/relationships/image" Target="../media/image-179-1.jpg"/><Relationship Id="rId6" Type="http://schemas.openxmlformats.org/officeDocument/2006/relationships/image" Target="../media/image-179-1.jpg"/><Relationship Id="rId7" Type="http://schemas.openxmlformats.org/officeDocument/2006/relationships/image" Target="../media/image-179-7.jpg"/><Relationship Id="rId8" Type="http://schemas.openxmlformats.org/officeDocument/2006/relationships/image" Target="../media/image-17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image" Target="../media/image-18-1.jpg"/><Relationship Id="rId3" Type="http://schemas.openxmlformats.org/officeDocument/2006/relationships/image" Target="../media/image-18-1.jpg"/><Relationship Id="rId4" Type="http://schemas.openxmlformats.org/officeDocument/2006/relationships/image" Target="../media/image-18-1.jpg"/><Relationship Id="rId5" Type="http://schemas.openxmlformats.org/officeDocument/2006/relationships/image" Target="../media/image-18-1.jpg"/><Relationship Id="rId6" Type="http://schemas.openxmlformats.org/officeDocument/2006/relationships/image" Target="../media/image-18-1.jpg"/><Relationship Id="rId7" Type="http://schemas.openxmlformats.org/officeDocument/2006/relationships/image" Target="../media/image-18-1.jpg"/><Relationship Id="rId8" Type="http://schemas.openxmlformats.org/officeDocument/2006/relationships/image" Target="../media/image-18-1.jpg"/><Relationship Id="rId9" Type="http://schemas.openxmlformats.org/officeDocument/2006/relationships/image" Target="../media/image-1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8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0-1.jpg"/><Relationship Id="rId2" Type="http://schemas.openxmlformats.org/officeDocument/2006/relationships/image" Target="../media/image-180-1.jpg"/><Relationship Id="rId3" Type="http://schemas.openxmlformats.org/officeDocument/2006/relationships/image" Target="../media/image-180-1.jpg"/><Relationship Id="rId4" Type="http://schemas.openxmlformats.org/officeDocument/2006/relationships/image" Target="../media/image-180-1.jpg"/><Relationship Id="rId5" Type="http://schemas.openxmlformats.org/officeDocument/2006/relationships/image" Target="../media/image-180-1.jpg"/><Relationship Id="rId6" Type="http://schemas.openxmlformats.org/officeDocument/2006/relationships/image" Target="../media/image-180-1.jpg"/><Relationship Id="rId7" Type="http://schemas.openxmlformats.org/officeDocument/2006/relationships/image" Target="../media/image-180-1.jpg"/><Relationship Id="rId8" Type="http://schemas.openxmlformats.org/officeDocument/2006/relationships/image" Target="../media/image-180-1.jpg"/><Relationship Id="rId9" Type="http://schemas.openxmlformats.org/officeDocument/2006/relationships/image" Target="../media/image-18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80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1-1.jpg"/><Relationship Id="rId2" Type="http://schemas.openxmlformats.org/officeDocument/2006/relationships/image" Target="../media/image-181-1.jpg"/><Relationship Id="rId3" Type="http://schemas.openxmlformats.org/officeDocument/2006/relationships/image" Target="../media/image-181-1.jpg"/><Relationship Id="rId4" Type="http://schemas.openxmlformats.org/officeDocument/2006/relationships/image" Target="../media/image-181-1.jpg"/><Relationship Id="rId5" Type="http://schemas.openxmlformats.org/officeDocument/2006/relationships/image" Target="../media/image-181-1.jpg"/><Relationship Id="rId6" Type="http://schemas.openxmlformats.org/officeDocument/2006/relationships/image" Target="../media/image-181-1.jpg"/><Relationship Id="rId7" Type="http://schemas.openxmlformats.org/officeDocument/2006/relationships/image" Target="../media/image-181-7.jpg"/><Relationship Id="rId8" Type="http://schemas.openxmlformats.org/officeDocument/2006/relationships/image" Target="../media/image-18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8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2-1.jpg"/><Relationship Id="rId2" Type="http://schemas.openxmlformats.org/officeDocument/2006/relationships/image" Target="../media/image-182-1.jpg"/><Relationship Id="rId3" Type="http://schemas.openxmlformats.org/officeDocument/2006/relationships/image" Target="../media/image-182-1.jpg"/><Relationship Id="rId4" Type="http://schemas.openxmlformats.org/officeDocument/2006/relationships/image" Target="../media/image-182-1.jpg"/><Relationship Id="rId5" Type="http://schemas.openxmlformats.org/officeDocument/2006/relationships/image" Target="../media/image-182-1.jpg"/><Relationship Id="rId6" Type="http://schemas.openxmlformats.org/officeDocument/2006/relationships/image" Target="../media/image-182-1.jpg"/><Relationship Id="rId7" Type="http://schemas.openxmlformats.org/officeDocument/2006/relationships/image" Target="../media/image-182-1.jpg"/><Relationship Id="rId8" Type="http://schemas.openxmlformats.org/officeDocument/2006/relationships/image" Target="../media/image-182-1.jpg"/><Relationship Id="rId9" Type="http://schemas.openxmlformats.org/officeDocument/2006/relationships/image" Target="../media/image-18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8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3-1.jpg"/><Relationship Id="rId2" Type="http://schemas.openxmlformats.org/officeDocument/2006/relationships/image" Target="../media/image-183-1.jpg"/><Relationship Id="rId3" Type="http://schemas.openxmlformats.org/officeDocument/2006/relationships/image" Target="../media/image-183-1.jpg"/><Relationship Id="rId4" Type="http://schemas.openxmlformats.org/officeDocument/2006/relationships/image" Target="../media/image-183-1.jpg"/><Relationship Id="rId5" Type="http://schemas.openxmlformats.org/officeDocument/2006/relationships/image" Target="../media/image-183-1.jpg"/><Relationship Id="rId6" Type="http://schemas.openxmlformats.org/officeDocument/2006/relationships/image" Target="../media/image-183-1.jpg"/><Relationship Id="rId7" Type="http://schemas.openxmlformats.org/officeDocument/2006/relationships/image" Target="../media/image-183-7.jpg"/><Relationship Id="rId8" Type="http://schemas.openxmlformats.org/officeDocument/2006/relationships/image" Target="../media/image-18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83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4-1.jpg"/><Relationship Id="rId2" Type="http://schemas.openxmlformats.org/officeDocument/2006/relationships/image" Target="../media/image-184-1.jpg"/><Relationship Id="rId3" Type="http://schemas.openxmlformats.org/officeDocument/2006/relationships/image" Target="../media/image-184-1.jpg"/><Relationship Id="rId4" Type="http://schemas.openxmlformats.org/officeDocument/2006/relationships/image" Target="../media/image-184-1.jpg"/><Relationship Id="rId5" Type="http://schemas.openxmlformats.org/officeDocument/2006/relationships/image" Target="../media/image-184-1.jpg"/><Relationship Id="rId6" Type="http://schemas.openxmlformats.org/officeDocument/2006/relationships/image" Target="../media/image-184-1.jpg"/><Relationship Id="rId7" Type="http://schemas.openxmlformats.org/officeDocument/2006/relationships/image" Target="../media/image-184-1.jpg"/><Relationship Id="rId8" Type="http://schemas.openxmlformats.org/officeDocument/2006/relationships/image" Target="../media/image-184-1.jpg"/><Relationship Id="rId9" Type="http://schemas.openxmlformats.org/officeDocument/2006/relationships/image" Target="../media/image-18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84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5-1.jpg"/><Relationship Id="rId2" Type="http://schemas.openxmlformats.org/officeDocument/2006/relationships/image" Target="../media/image-185-1.jpg"/><Relationship Id="rId3" Type="http://schemas.openxmlformats.org/officeDocument/2006/relationships/image" Target="../media/image-185-1.jpg"/><Relationship Id="rId4" Type="http://schemas.openxmlformats.org/officeDocument/2006/relationships/image" Target="../media/image-185-1.jpg"/><Relationship Id="rId5" Type="http://schemas.openxmlformats.org/officeDocument/2006/relationships/image" Target="../media/image-185-1.jpg"/><Relationship Id="rId6" Type="http://schemas.openxmlformats.org/officeDocument/2006/relationships/image" Target="../media/image-185-1.jpg"/><Relationship Id="rId7" Type="http://schemas.openxmlformats.org/officeDocument/2006/relationships/image" Target="../media/image-185-7.jpg"/><Relationship Id="rId8" Type="http://schemas.openxmlformats.org/officeDocument/2006/relationships/image" Target="../media/image-18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85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6-1.jpg"/><Relationship Id="rId2" Type="http://schemas.openxmlformats.org/officeDocument/2006/relationships/image" Target="../media/image-186-1.jpg"/><Relationship Id="rId3" Type="http://schemas.openxmlformats.org/officeDocument/2006/relationships/image" Target="../media/image-186-1.jpg"/><Relationship Id="rId4" Type="http://schemas.openxmlformats.org/officeDocument/2006/relationships/image" Target="../media/image-186-1.jpg"/><Relationship Id="rId5" Type="http://schemas.openxmlformats.org/officeDocument/2006/relationships/image" Target="../media/image-186-1.jpg"/><Relationship Id="rId6" Type="http://schemas.openxmlformats.org/officeDocument/2006/relationships/image" Target="../media/image-186-1.jpg"/><Relationship Id="rId7" Type="http://schemas.openxmlformats.org/officeDocument/2006/relationships/image" Target="../media/image-186-1.jpg"/><Relationship Id="rId8" Type="http://schemas.openxmlformats.org/officeDocument/2006/relationships/image" Target="../media/image-186-1.jpg"/><Relationship Id="rId9" Type="http://schemas.openxmlformats.org/officeDocument/2006/relationships/image" Target="../media/image-18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86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7-1.jpg"/><Relationship Id="rId2" Type="http://schemas.openxmlformats.org/officeDocument/2006/relationships/image" Target="../media/image-187-1.jpg"/><Relationship Id="rId3" Type="http://schemas.openxmlformats.org/officeDocument/2006/relationships/image" Target="../media/image-187-1.jpg"/><Relationship Id="rId4" Type="http://schemas.openxmlformats.org/officeDocument/2006/relationships/image" Target="../media/image-187-1.jpg"/><Relationship Id="rId5" Type="http://schemas.openxmlformats.org/officeDocument/2006/relationships/image" Target="../media/image-187-1.jpg"/><Relationship Id="rId6" Type="http://schemas.openxmlformats.org/officeDocument/2006/relationships/image" Target="../media/image-187-1.jpg"/><Relationship Id="rId7" Type="http://schemas.openxmlformats.org/officeDocument/2006/relationships/image" Target="../media/image-187-7.jpg"/><Relationship Id="rId8" Type="http://schemas.openxmlformats.org/officeDocument/2006/relationships/image" Target="../media/image-18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8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8-1.jpg"/><Relationship Id="rId2" Type="http://schemas.openxmlformats.org/officeDocument/2006/relationships/image" Target="../media/image-188-1.jpg"/><Relationship Id="rId3" Type="http://schemas.openxmlformats.org/officeDocument/2006/relationships/image" Target="../media/image-188-1.jpg"/><Relationship Id="rId4" Type="http://schemas.openxmlformats.org/officeDocument/2006/relationships/image" Target="../media/image-188-1.jpg"/><Relationship Id="rId5" Type="http://schemas.openxmlformats.org/officeDocument/2006/relationships/image" Target="../media/image-188-1.jpg"/><Relationship Id="rId6" Type="http://schemas.openxmlformats.org/officeDocument/2006/relationships/image" Target="../media/image-188-1.jpg"/><Relationship Id="rId7" Type="http://schemas.openxmlformats.org/officeDocument/2006/relationships/image" Target="../media/image-188-1.jpg"/><Relationship Id="rId8" Type="http://schemas.openxmlformats.org/officeDocument/2006/relationships/image" Target="../media/image-188-1.jpg"/><Relationship Id="rId9" Type="http://schemas.openxmlformats.org/officeDocument/2006/relationships/image" Target="../media/image-18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88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9-1.jpg"/><Relationship Id="rId2" Type="http://schemas.openxmlformats.org/officeDocument/2006/relationships/image" Target="../media/image-189-1.jpg"/><Relationship Id="rId3" Type="http://schemas.openxmlformats.org/officeDocument/2006/relationships/image" Target="../media/image-189-1.jpg"/><Relationship Id="rId4" Type="http://schemas.openxmlformats.org/officeDocument/2006/relationships/image" Target="../media/image-189-1.jpg"/><Relationship Id="rId5" Type="http://schemas.openxmlformats.org/officeDocument/2006/relationships/image" Target="../media/image-189-1.jpg"/><Relationship Id="rId6" Type="http://schemas.openxmlformats.org/officeDocument/2006/relationships/image" Target="../media/image-189-1.jpg"/><Relationship Id="rId7" Type="http://schemas.openxmlformats.org/officeDocument/2006/relationships/image" Target="../media/image-189-7.jpg"/><Relationship Id="rId8" Type="http://schemas.openxmlformats.org/officeDocument/2006/relationships/image" Target="../media/image-18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8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image" Target="../media/image-19-1.jpg"/><Relationship Id="rId3" Type="http://schemas.openxmlformats.org/officeDocument/2006/relationships/image" Target="../media/image-19-1.jpg"/><Relationship Id="rId4" Type="http://schemas.openxmlformats.org/officeDocument/2006/relationships/image" Target="../media/image-19-1.jpg"/><Relationship Id="rId5" Type="http://schemas.openxmlformats.org/officeDocument/2006/relationships/image" Target="../media/image-19-1.jpg"/><Relationship Id="rId6" Type="http://schemas.openxmlformats.org/officeDocument/2006/relationships/image" Target="../media/image-19-1.jpg"/><Relationship Id="rId7" Type="http://schemas.openxmlformats.org/officeDocument/2006/relationships/image" Target="../media/image-19-7.jpg"/><Relationship Id="rId8" Type="http://schemas.openxmlformats.org/officeDocument/2006/relationships/image" Target="../media/image-1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9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0-1.jpg"/><Relationship Id="rId2" Type="http://schemas.openxmlformats.org/officeDocument/2006/relationships/image" Target="../media/image-190-1.jpg"/><Relationship Id="rId3" Type="http://schemas.openxmlformats.org/officeDocument/2006/relationships/image" Target="../media/image-190-1.jpg"/><Relationship Id="rId4" Type="http://schemas.openxmlformats.org/officeDocument/2006/relationships/image" Target="../media/image-190-1.jpg"/><Relationship Id="rId5" Type="http://schemas.openxmlformats.org/officeDocument/2006/relationships/image" Target="../media/image-190-1.jpg"/><Relationship Id="rId6" Type="http://schemas.openxmlformats.org/officeDocument/2006/relationships/image" Target="../media/image-190-1.jpg"/><Relationship Id="rId7" Type="http://schemas.openxmlformats.org/officeDocument/2006/relationships/image" Target="../media/image-190-1.jpg"/><Relationship Id="rId8" Type="http://schemas.openxmlformats.org/officeDocument/2006/relationships/image" Target="../media/image-190-1.jpg"/><Relationship Id="rId9" Type="http://schemas.openxmlformats.org/officeDocument/2006/relationships/image" Target="../media/image-19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90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1-1.jpg"/><Relationship Id="rId2" Type="http://schemas.openxmlformats.org/officeDocument/2006/relationships/image" Target="../media/image-191-1.jpg"/><Relationship Id="rId3" Type="http://schemas.openxmlformats.org/officeDocument/2006/relationships/image" Target="../media/image-191-1.jpg"/><Relationship Id="rId4" Type="http://schemas.openxmlformats.org/officeDocument/2006/relationships/image" Target="../media/image-191-1.jpg"/><Relationship Id="rId5" Type="http://schemas.openxmlformats.org/officeDocument/2006/relationships/image" Target="../media/image-191-1.jpg"/><Relationship Id="rId6" Type="http://schemas.openxmlformats.org/officeDocument/2006/relationships/image" Target="../media/image-191-1.jpg"/><Relationship Id="rId7" Type="http://schemas.openxmlformats.org/officeDocument/2006/relationships/image" Target="../media/image-191-7.jpg"/><Relationship Id="rId8" Type="http://schemas.openxmlformats.org/officeDocument/2006/relationships/image" Target="../media/image-19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9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2-1.jpg"/><Relationship Id="rId2" Type="http://schemas.openxmlformats.org/officeDocument/2006/relationships/image" Target="../media/image-192-1.jpg"/><Relationship Id="rId3" Type="http://schemas.openxmlformats.org/officeDocument/2006/relationships/image" Target="../media/image-192-1.jpg"/><Relationship Id="rId4" Type="http://schemas.openxmlformats.org/officeDocument/2006/relationships/image" Target="../media/image-192-1.jpg"/><Relationship Id="rId5" Type="http://schemas.openxmlformats.org/officeDocument/2006/relationships/image" Target="../media/image-192-1.jpg"/><Relationship Id="rId6" Type="http://schemas.openxmlformats.org/officeDocument/2006/relationships/image" Target="../media/image-192-1.jpg"/><Relationship Id="rId7" Type="http://schemas.openxmlformats.org/officeDocument/2006/relationships/image" Target="../media/image-192-1.jpg"/><Relationship Id="rId8" Type="http://schemas.openxmlformats.org/officeDocument/2006/relationships/image" Target="../media/image-192-1.jpg"/><Relationship Id="rId9" Type="http://schemas.openxmlformats.org/officeDocument/2006/relationships/image" Target="../media/image-19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9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3-1.jpg"/><Relationship Id="rId2" Type="http://schemas.openxmlformats.org/officeDocument/2006/relationships/image" Target="../media/image-193-1.jpg"/><Relationship Id="rId3" Type="http://schemas.openxmlformats.org/officeDocument/2006/relationships/image" Target="../media/image-193-1.jpg"/><Relationship Id="rId4" Type="http://schemas.openxmlformats.org/officeDocument/2006/relationships/image" Target="../media/image-193-1.jpg"/><Relationship Id="rId5" Type="http://schemas.openxmlformats.org/officeDocument/2006/relationships/image" Target="../media/image-193-1.jpg"/><Relationship Id="rId6" Type="http://schemas.openxmlformats.org/officeDocument/2006/relationships/image" Target="../media/image-193-1.jpg"/><Relationship Id="rId7" Type="http://schemas.openxmlformats.org/officeDocument/2006/relationships/image" Target="../media/image-193-7.jpg"/><Relationship Id="rId8" Type="http://schemas.openxmlformats.org/officeDocument/2006/relationships/image" Target="../media/image-19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93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4-1.jpg"/><Relationship Id="rId2" Type="http://schemas.openxmlformats.org/officeDocument/2006/relationships/image" Target="../media/image-194-1.jpg"/><Relationship Id="rId3" Type="http://schemas.openxmlformats.org/officeDocument/2006/relationships/image" Target="../media/image-194-1.jpg"/><Relationship Id="rId4" Type="http://schemas.openxmlformats.org/officeDocument/2006/relationships/image" Target="../media/image-194-1.jpg"/><Relationship Id="rId5" Type="http://schemas.openxmlformats.org/officeDocument/2006/relationships/image" Target="../media/image-194-1.jpg"/><Relationship Id="rId6" Type="http://schemas.openxmlformats.org/officeDocument/2006/relationships/image" Target="../media/image-194-1.jpg"/><Relationship Id="rId7" Type="http://schemas.openxmlformats.org/officeDocument/2006/relationships/image" Target="../media/image-194-1.jpg"/><Relationship Id="rId8" Type="http://schemas.openxmlformats.org/officeDocument/2006/relationships/image" Target="../media/image-194-1.jpg"/><Relationship Id="rId9" Type="http://schemas.openxmlformats.org/officeDocument/2006/relationships/image" Target="../media/image-19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9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1.jpg"/><Relationship Id="rId3" Type="http://schemas.openxmlformats.org/officeDocument/2006/relationships/image" Target="../media/image-2-1.jpg"/><Relationship Id="rId4" Type="http://schemas.openxmlformats.org/officeDocument/2006/relationships/image" Target="../media/image-2-1.jpg"/><Relationship Id="rId5" Type="http://schemas.openxmlformats.org/officeDocument/2006/relationships/image" Target="../media/image-2-1.jpg"/><Relationship Id="rId6" Type="http://schemas.openxmlformats.org/officeDocument/2006/relationships/image" Target="../media/image-2-1.jpg"/><Relationship Id="rId7" Type="http://schemas.openxmlformats.org/officeDocument/2006/relationships/image" Target="../media/image-2-1.jpg"/><Relationship Id="rId8" Type="http://schemas.openxmlformats.org/officeDocument/2006/relationships/image" Target="../media/image-2-1.jpg"/><Relationship Id="rId9" Type="http://schemas.openxmlformats.org/officeDocument/2006/relationships/image" Target="../media/image-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image" Target="../media/image-20-1.jpg"/><Relationship Id="rId3" Type="http://schemas.openxmlformats.org/officeDocument/2006/relationships/image" Target="../media/image-20-1.jpg"/><Relationship Id="rId4" Type="http://schemas.openxmlformats.org/officeDocument/2006/relationships/image" Target="../media/image-20-1.jpg"/><Relationship Id="rId5" Type="http://schemas.openxmlformats.org/officeDocument/2006/relationships/image" Target="../media/image-20-1.jpg"/><Relationship Id="rId6" Type="http://schemas.openxmlformats.org/officeDocument/2006/relationships/image" Target="../media/image-20-1.jpg"/><Relationship Id="rId7" Type="http://schemas.openxmlformats.org/officeDocument/2006/relationships/image" Target="../media/image-20-1.jpg"/><Relationship Id="rId8" Type="http://schemas.openxmlformats.org/officeDocument/2006/relationships/image" Target="../media/image-20-1.jpg"/><Relationship Id="rId9" Type="http://schemas.openxmlformats.org/officeDocument/2006/relationships/image" Target="../media/image-2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image" Target="../media/image-21-1.jpg"/><Relationship Id="rId3" Type="http://schemas.openxmlformats.org/officeDocument/2006/relationships/image" Target="../media/image-21-1.jpg"/><Relationship Id="rId4" Type="http://schemas.openxmlformats.org/officeDocument/2006/relationships/image" Target="../media/image-21-1.jpg"/><Relationship Id="rId5" Type="http://schemas.openxmlformats.org/officeDocument/2006/relationships/image" Target="../media/image-21-1.jpg"/><Relationship Id="rId6" Type="http://schemas.openxmlformats.org/officeDocument/2006/relationships/image" Target="../media/image-21-1.jpg"/><Relationship Id="rId7" Type="http://schemas.openxmlformats.org/officeDocument/2006/relationships/image" Target="../media/image-21-7.jpg"/><Relationship Id="rId8" Type="http://schemas.openxmlformats.org/officeDocument/2006/relationships/image" Target="../media/image-2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image" Target="../media/image-22-1.jpg"/><Relationship Id="rId3" Type="http://schemas.openxmlformats.org/officeDocument/2006/relationships/image" Target="../media/image-22-1.jpg"/><Relationship Id="rId4" Type="http://schemas.openxmlformats.org/officeDocument/2006/relationships/image" Target="../media/image-22-1.jpg"/><Relationship Id="rId5" Type="http://schemas.openxmlformats.org/officeDocument/2006/relationships/image" Target="../media/image-22-1.jpg"/><Relationship Id="rId6" Type="http://schemas.openxmlformats.org/officeDocument/2006/relationships/image" Target="../media/image-22-1.jpg"/><Relationship Id="rId7" Type="http://schemas.openxmlformats.org/officeDocument/2006/relationships/image" Target="../media/image-22-1.jpg"/><Relationship Id="rId8" Type="http://schemas.openxmlformats.org/officeDocument/2006/relationships/image" Target="../media/image-22-1.jpg"/><Relationship Id="rId9" Type="http://schemas.openxmlformats.org/officeDocument/2006/relationships/image" Target="../media/image-2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image" Target="../media/image-23-1.jpg"/><Relationship Id="rId3" Type="http://schemas.openxmlformats.org/officeDocument/2006/relationships/image" Target="../media/image-23-1.jpg"/><Relationship Id="rId4" Type="http://schemas.openxmlformats.org/officeDocument/2006/relationships/image" Target="../media/image-23-1.jpg"/><Relationship Id="rId5" Type="http://schemas.openxmlformats.org/officeDocument/2006/relationships/image" Target="../media/image-23-1.jpg"/><Relationship Id="rId6" Type="http://schemas.openxmlformats.org/officeDocument/2006/relationships/image" Target="../media/image-23-1.jpg"/><Relationship Id="rId7" Type="http://schemas.openxmlformats.org/officeDocument/2006/relationships/image" Target="../media/image-23-7.jpg"/><Relationship Id="rId8" Type="http://schemas.openxmlformats.org/officeDocument/2006/relationships/image" Target="../media/image-2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image" Target="../media/image-24-1.jpg"/><Relationship Id="rId3" Type="http://schemas.openxmlformats.org/officeDocument/2006/relationships/image" Target="../media/image-24-1.jpg"/><Relationship Id="rId4" Type="http://schemas.openxmlformats.org/officeDocument/2006/relationships/image" Target="../media/image-24-1.jpg"/><Relationship Id="rId5" Type="http://schemas.openxmlformats.org/officeDocument/2006/relationships/image" Target="../media/image-24-1.jpg"/><Relationship Id="rId6" Type="http://schemas.openxmlformats.org/officeDocument/2006/relationships/image" Target="../media/image-24-1.jpg"/><Relationship Id="rId7" Type="http://schemas.openxmlformats.org/officeDocument/2006/relationships/image" Target="../media/image-24-1.jpg"/><Relationship Id="rId8" Type="http://schemas.openxmlformats.org/officeDocument/2006/relationships/image" Target="../media/image-24-1.jpg"/><Relationship Id="rId9" Type="http://schemas.openxmlformats.org/officeDocument/2006/relationships/image" Target="../media/image-2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image" Target="../media/image-25-1.jpg"/><Relationship Id="rId3" Type="http://schemas.openxmlformats.org/officeDocument/2006/relationships/image" Target="../media/image-25-1.jpg"/><Relationship Id="rId4" Type="http://schemas.openxmlformats.org/officeDocument/2006/relationships/image" Target="../media/image-25-1.jpg"/><Relationship Id="rId5" Type="http://schemas.openxmlformats.org/officeDocument/2006/relationships/image" Target="../media/image-25-1.jpg"/><Relationship Id="rId6" Type="http://schemas.openxmlformats.org/officeDocument/2006/relationships/image" Target="../media/image-25-1.jpg"/><Relationship Id="rId7" Type="http://schemas.openxmlformats.org/officeDocument/2006/relationships/image" Target="../media/image-25-7.jpg"/><Relationship Id="rId8" Type="http://schemas.openxmlformats.org/officeDocument/2006/relationships/image" Target="../media/image-2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image" Target="../media/image-26-1.jpg"/><Relationship Id="rId3" Type="http://schemas.openxmlformats.org/officeDocument/2006/relationships/image" Target="../media/image-26-1.jpg"/><Relationship Id="rId4" Type="http://schemas.openxmlformats.org/officeDocument/2006/relationships/image" Target="../media/image-26-1.jpg"/><Relationship Id="rId5" Type="http://schemas.openxmlformats.org/officeDocument/2006/relationships/image" Target="../media/image-26-1.jpg"/><Relationship Id="rId6" Type="http://schemas.openxmlformats.org/officeDocument/2006/relationships/image" Target="../media/image-26-1.jpg"/><Relationship Id="rId7" Type="http://schemas.openxmlformats.org/officeDocument/2006/relationships/image" Target="../media/image-26-1.jpg"/><Relationship Id="rId8" Type="http://schemas.openxmlformats.org/officeDocument/2006/relationships/image" Target="../media/image-26-1.jpg"/><Relationship Id="rId9" Type="http://schemas.openxmlformats.org/officeDocument/2006/relationships/image" Target="../media/image-2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image" Target="../media/image-27-1.jpg"/><Relationship Id="rId3" Type="http://schemas.openxmlformats.org/officeDocument/2006/relationships/image" Target="../media/image-27-1.jpg"/><Relationship Id="rId4" Type="http://schemas.openxmlformats.org/officeDocument/2006/relationships/image" Target="../media/image-27-1.jpg"/><Relationship Id="rId5" Type="http://schemas.openxmlformats.org/officeDocument/2006/relationships/image" Target="../media/image-27-1.jpg"/><Relationship Id="rId6" Type="http://schemas.openxmlformats.org/officeDocument/2006/relationships/image" Target="../media/image-27-1.jpg"/><Relationship Id="rId7" Type="http://schemas.openxmlformats.org/officeDocument/2006/relationships/image" Target="../media/image-27-7.jpg"/><Relationship Id="rId8" Type="http://schemas.openxmlformats.org/officeDocument/2006/relationships/image" Target="../media/image-2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image" Target="../media/image-28-1.jpg"/><Relationship Id="rId3" Type="http://schemas.openxmlformats.org/officeDocument/2006/relationships/image" Target="../media/image-28-1.jpg"/><Relationship Id="rId4" Type="http://schemas.openxmlformats.org/officeDocument/2006/relationships/image" Target="../media/image-28-1.jpg"/><Relationship Id="rId5" Type="http://schemas.openxmlformats.org/officeDocument/2006/relationships/image" Target="../media/image-28-1.jpg"/><Relationship Id="rId6" Type="http://schemas.openxmlformats.org/officeDocument/2006/relationships/image" Target="../media/image-28-1.jpg"/><Relationship Id="rId7" Type="http://schemas.openxmlformats.org/officeDocument/2006/relationships/image" Target="../media/image-28-1.jpg"/><Relationship Id="rId8" Type="http://schemas.openxmlformats.org/officeDocument/2006/relationships/image" Target="../media/image-28-1.jpg"/><Relationship Id="rId9" Type="http://schemas.openxmlformats.org/officeDocument/2006/relationships/image" Target="../media/image-2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image" Target="../media/image-29-1.jpg"/><Relationship Id="rId3" Type="http://schemas.openxmlformats.org/officeDocument/2006/relationships/image" Target="../media/image-29-1.jpg"/><Relationship Id="rId4" Type="http://schemas.openxmlformats.org/officeDocument/2006/relationships/image" Target="../media/image-29-1.jpg"/><Relationship Id="rId5" Type="http://schemas.openxmlformats.org/officeDocument/2006/relationships/image" Target="../media/image-29-1.jpg"/><Relationship Id="rId6" Type="http://schemas.openxmlformats.org/officeDocument/2006/relationships/image" Target="../media/image-29-1.jpg"/><Relationship Id="rId7" Type="http://schemas.openxmlformats.org/officeDocument/2006/relationships/image" Target="../media/image-29-7.jpg"/><Relationship Id="rId8" Type="http://schemas.openxmlformats.org/officeDocument/2006/relationships/image" Target="../media/image-2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1.jpg"/><Relationship Id="rId3" Type="http://schemas.openxmlformats.org/officeDocument/2006/relationships/image" Target="../media/image-3-1.jpg"/><Relationship Id="rId4" Type="http://schemas.openxmlformats.org/officeDocument/2006/relationships/image" Target="../media/image-3-1.jpg"/><Relationship Id="rId5" Type="http://schemas.openxmlformats.org/officeDocument/2006/relationships/image" Target="../media/image-3-1.jpg"/><Relationship Id="rId6" Type="http://schemas.openxmlformats.org/officeDocument/2006/relationships/image" Target="../media/image-3-1.jpg"/><Relationship Id="rId7" Type="http://schemas.openxmlformats.org/officeDocument/2006/relationships/image" Target="../media/image-3-7.jpg"/><Relationship Id="rId8" Type="http://schemas.openxmlformats.org/officeDocument/2006/relationships/image" Target="../media/image-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image" Target="../media/image-30-1.jpg"/><Relationship Id="rId3" Type="http://schemas.openxmlformats.org/officeDocument/2006/relationships/image" Target="../media/image-30-1.jpg"/><Relationship Id="rId4" Type="http://schemas.openxmlformats.org/officeDocument/2006/relationships/image" Target="../media/image-30-1.jpg"/><Relationship Id="rId5" Type="http://schemas.openxmlformats.org/officeDocument/2006/relationships/image" Target="../media/image-30-1.jpg"/><Relationship Id="rId6" Type="http://schemas.openxmlformats.org/officeDocument/2006/relationships/image" Target="../media/image-30-1.jpg"/><Relationship Id="rId7" Type="http://schemas.openxmlformats.org/officeDocument/2006/relationships/image" Target="../media/image-30-1.jpg"/><Relationship Id="rId8" Type="http://schemas.openxmlformats.org/officeDocument/2006/relationships/image" Target="../media/image-30-1.jpg"/><Relationship Id="rId9" Type="http://schemas.openxmlformats.org/officeDocument/2006/relationships/image" Target="../media/image-3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image" Target="../media/image-31-1.jpg"/><Relationship Id="rId3" Type="http://schemas.openxmlformats.org/officeDocument/2006/relationships/image" Target="../media/image-31-1.jpg"/><Relationship Id="rId4" Type="http://schemas.openxmlformats.org/officeDocument/2006/relationships/image" Target="../media/image-31-1.jpg"/><Relationship Id="rId5" Type="http://schemas.openxmlformats.org/officeDocument/2006/relationships/image" Target="../media/image-31-1.jpg"/><Relationship Id="rId6" Type="http://schemas.openxmlformats.org/officeDocument/2006/relationships/image" Target="../media/image-31-1.jpg"/><Relationship Id="rId7" Type="http://schemas.openxmlformats.org/officeDocument/2006/relationships/image" Target="../media/image-31-7.jpg"/><Relationship Id="rId8" Type="http://schemas.openxmlformats.org/officeDocument/2006/relationships/image" Target="../media/image-3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image" Target="../media/image-32-1.jpg"/><Relationship Id="rId3" Type="http://schemas.openxmlformats.org/officeDocument/2006/relationships/image" Target="../media/image-32-1.jpg"/><Relationship Id="rId4" Type="http://schemas.openxmlformats.org/officeDocument/2006/relationships/image" Target="../media/image-32-1.jpg"/><Relationship Id="rId5" Type="http://schemas.openxmlformats.org/officeDocument/2006/relationships/image" Target="../media/image-32-1.jpg"/><Relationship Id="rId6" Type="http://schemas.openxmlformats.org/officeDocument/2006/relationships/image" Target="../media/image-32-1.jpg"/><Relationship Id="rId7" Type="http://schemas.openxmlformats.org/officeDocument/2006/relationships/image" Target="../media/image-32-1.jpg"/><Relationship Id="rId8" Type="http://schemas.openxmlformats.org/officeDocument/2006/relationships/image" Target="../media/image-32-1.jpg"/><Relationship Id="rId9" Type="http://schemas.openxmlformats.org/officeDocument/2006/relationships/image" Target="../media/image-3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image" Target="../media/image-33-1.jpg"/><Relationship Id="rId3" Type="http://schemas.openxmlformats.org/officeDocument/2006/relationships/image" Target="../media/image-33-1.jpg"/><Relationship Id="rId4" Type="http://schemas.openxmlformats.org/officeDocument/2006/relationships/image" Target="../media/image-33-1.jpg"/><Relationship Id="rId5" Type="http://schemas.openxmlformats.org/officeDocument/2006/relationships/image" Target="../media/image-33-1.jpg"/><Relationship Id="rId6" Type="http://schemas.openxmlformats.org/officeDocument/2006/relationships/image" Target="../media/image-33-1.jpg"/><Relationship Id="rId7" Type="http://schemas.openxmlformats.org/officeDocument/2006/relationships/image" Target="../media/image-33-7.jpg"/><Relationship Id="rId8" Type="http://schemas.openxmlformats.org/officeDocument/2006/relationships/image" Target="../media/image-3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image" Target="../media/image-34-1.jpg"/><Relationship Id="rId3" Type="http://schemas.openxmlformats.org/officeDocument/2006/relationships/image" Target="../media/image-34-1.jpg"/><Relationship Id="rId4" Type="http://schemas.openxmlformats.org/officeDocument/2006/relationships/image" Target="../media/image-34-1.jpg"/><Relationship Id="rId5" Type="http://schemas.openxmlformats.org/officeDocument/2006/relationships/image" Target="../media/image-34-1.jpg"/><Relationship Id="rId6" Type="http://schemas.openxmlformats.org/officeDocument/2006/relationships/image" Target="../media/image-34-1.jpg"/><Relationship Id="rId7" Type="http://schemas.openxmlformats.org/officeDocument/2006/relationships/image" Target="../media/image-34-1.jpg"/><Relationship Id="rId8" Type="http://schemas.openxmlformats.org/officeDocument/2006/relationships/image" Target="../media/image-34-1.jpg"/><Relationship Id="rId9" Type="http://schemas.openxmlformats.org/officeDocument/2006/relationships/image" Target="../media/image-3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image" Target="../media/image-35-1.jpg"/><Relationship Id="rId3" Type="http://schemas.openxmlformats.org/officeDocument/2006/relationships/image" Target="../media/image-35-1.jpg"/><Relationship Id="rId4" Type="http://schemas.openxmlformats.org/officeDocument/2006/relationships/image" Target="../media/image-35-1.jpg"/><Relationship Id="rId5" Type="http://schemas.openxmlformats.org/officeDocument/2006/relationships/image" Target="../media/image-35-1.jpg"/><Relationship Id="rId6" Type="http://schemas.openxmlformats.org/officeDocument/2006/relationships/image" Target="../media/image-35-1.jpg"/><Relationship Id="rId7" Type="http://schemas.openxmlformats.org/officeDocument/2006/relationships/image" Target="../media/image-35-7.jpg"/><Relationship Id="rId8" Type="http://schemas.openxmlformats.org/officeDocument/2006/relationships/image" Target="../media/image-3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g"/><Relationship Id="rId2" Type="http://schemas.openxmlformats.org/officeDocument/2006/relationships/image" Target="../media/image-36-1.jpg"/><Relationship Id="rId3" Type="http://schemas.openxmlformats.org/officeDocument/2006/relationships/image" Target="../media/image-36-1.jpg"/><Relationship Id="rId4" Type="http://schemas.openxmlformats.org/officeDocument/2006/relationships/image" Target="../media/image-36-1.jpg"/><Relationship Id="rId5" Type="http://schemas.openxmlformats.org/officeDocument/2006/relationships/image" Target="../media/image-36-1.jpg"/><Relationship Id="rId6" Type="http://schemas.openxmlformats.org/officeDocument/2006/relationships/image" Target="../media/image-36-1.jpg"/><Relationship Id="rId7" Type="http://schemas.openxmlformats.org/officeDocument/2006/relationships/image" Target="../media/image-36-1.jpg"/><Relationship Id="rId8" Type="http://schemas.openxmlformats.org/officeDocument/2006/relationships/image" Target="../media/image-36-1.jpg"/><Relationship Id="rId9" Type="http://schemas.openxmlformats.org/officeDocument/2006/relationships/image" Target="../media/image-3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image" Target="../media/image-37-1.jpg"/><Relationship Id="rId3" Type="http://schemas.openxmlformats.org/officeDocument/2006/relationships/image" Target="../media/image-37-1.jpg"/><Relationship Id="rId4" Type="http://schemas.openxmlformats.org/officeDocument/2006/relationships/image" Target="../media/image-37-1.jpg"/><Relationship Id="rId5" Type="http://schemas.openxmlformats.org/officeDocument/2006/relationships/image" Target="../media/image-37-1.jpg"/><Relationship Id="rId6" Type="http://schemas.openxmlformats.org/officeDocument/2006/relationships/image" Target="../media/image-37-1.jpg"/><Relationship Id="rId7" Type="http://schemas.openxmlformats.org/officeDocument/2006/relationships/image" Target="../media/image-37-7.jpg"/><Relationship Id="rId8" Type="http://schemas.openxmlformats.org/officeDocument/2006/relationships/image" Target="../media/image-3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g"/><Relationship Id="rId2" Type="http://schemas.openxmlformats.org/officeDocument/2006/relationships/image" Target="../media/image-38-1.jpg"/><Relationship Id="rId3" Type="http://schemas.openxmlformats.org/officeDocument/2006/relationships/image" Target="../media/image-38-1.jpg"/><Relationship Id="rId4" Type="http://schemas.openxmlformats.org/officeDocument/2006/relationships/image" Target="../media/image-38-1.jpg"/><Relationship Id="rId5" Type="http://schemas.openxmlformats.org/officeDocument/2006/relationships/image" Target="../media/image-38-1.jpg"/><Relationship Id="rId6" Type="http://schemas.openxmlformats.org/officeDocument/2006/relationships/image" Target="../media/image-38-1.jpg"/><Relationship Id="rId7" Type="http://schemas.openxmlformats.org/officeDocument/2006/relationships/image" Target="../media/image-38-1.jpg"/><Relationship Id="rId8" Type="http://schemas.openxmlformats.org/officeDocument/2006/relationships/image" Target="../media/image-38-1.jpg"/><Relationship Id="rId9" Type="http://schemas.openxmlformats.org/officeDocument/2006/relationships/image" Target="../media/image-3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g"/><Relationship Id="rId2" Type="http://schemas.openxmlformats.org/officeDocument/2006/relationships/image" Target="../media/image-39-1.jpg"/><Relationship Id="rId3" Type="http://schemas.openxmlformats.org/officeDocument/2006/relationships/image" Target="../media/image-39-1.jpg"/><Relationship Id="rId4" Type="http://schemas.openxmlformats.org/officeDocument/2006/relationships/image" Target="../media/image-39-1.jpg"/><Relationship Id="rId5" Type="http://schemas.openxmlformats.org/officeDocument/2006/relationships/image" Target="../media/image-39-1.jpg"/><Relationship Id="rId6" Type="http://schemas.openxmlformats.org/officeDocument/2006/relationships/image" Target="../media/image-39-1.jpg"/><Relationship Id="rId7" Type="http://schemas.openxmlformats.org/officeDocument/2006/relationships/image" Target="../media/image-39-7.jpg"/><Relationship Id="rId8" Type="http://schemas.openxmlformats.org/officeDocument/2006/relationships/image" Target="../media/image-3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1.jpg"/><Relationship Id="rId3" Type="http://schemas.openxmlformats.org/officeDocument/2006/relationships/image" Target="../media/image-4-1.jpg"/><Relationship Id="rId4" Type="http://schemas.openxmlformats.org/officeDocument/2006/relationships/image" Target="../media/image-4-1.jpg"/><Relationship Id="rId5" Type="http://schemas.openxmlformats.org/officeDocument/2006/relationships/image" Target="../media/image-4-1.jpg"/><Relationship Id="rId6" Type="http://schemas.openxmlformats.org/officeDocument/2006/relationships/image" Target="../media/image-4-1.jpg"/><Relationship Id="rId7" Type="http://schemas.openxmlformats.org/officeDocument/2006/relationships/image" Target="../media/image-4-1.jpg"/><Relationship Id="rId8" Type="http://schemas.openxmlformats.org/officeDocument/2006/relationships/image" Target="../media/image-4-1.jpg"/><Relationship Id="rId9" Type="http://schemas.openxmlformats.org/officeDocument/2006/relationships/image" Target="../media/image-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g"/><Relationship Id="rId2" Type="http://schemas.openxmlformats.org/officeDocument/2006/relationships/image" Target="../media/image-40-1.jpg"/><Relationship Id="rId3" Type="http://schemas.openxmlformats.org/officeDocument/2006/relationships/image" Target="../media/image-40-1.jpg"/><Relationship Id="rId4" Type="http://schemas.openxmlformats.org/officeDocument/2006/relationships/image" Target="../media/image-40-1.jpg"/><Relationship Id="rId5" Type="http://schemas.openxmlformats.org/officeDocument/2006/relationships/image" Target="../media/image-40-1.jpg"/><Relationship Id="rId6" Type="http://schemas.openxmlformats.org/officeDocument/2006/relationships/image" Target="../media/image-40-1.jpg"/><Relationship Id="rId7" Type="http://schemas.openxmlformats.org/officeDocument/2006/relationships/image" Target="../media/image-40-1.jpg"/><Relationship Id="rId8" Type="http://schemas.openxmlformats.org/officeDocument/2006/relationships/image" Target="../media/image-40-1.jpg"/><Relationship Id="rId9" Type="http://schemas.openxmlformats.org/officeDocument/2006/relationships/image" Target="../media/image-4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g"/><Relationship Id="rId2" Type="http://schemas.openxmlformats.org/officeDocument/2006/relationships/image" Target="../media/image-41-1.jpg"/><Relationship Id="rId3" Type="http://schemas.openxmlformats.org/officeDocument/2006/relationships/image" Target="../media/image-41-1.jpg"/><Relationship Id="rId4" Type="http://schemas.openxmlformats.org/officeDocument/2006/relationships/image" Target="../media/image-41-1.jpg"/><Relationship Id="rId5" Type="http://schemas.openxmlformats.org/officeDocument/2006/relationships/image" Target="../media/image-41-1.jpg"/><Relationship Id="rId6" Type="http://schemas.openxmlformats.org/officeDocument/2006/relationships/image" Target="../media/image-41-1.jpg"/><Relationship Id="rId7" Type="http://schemas.openxmlformats.org/officeDocument/2006/relationships/image" Target="../media/image-41-7.jpg"/><Relationship Id="rId8" Type="http://schemas.openxmlformats.org/officeDocument/2006/relationships/image" Target="../media/image-4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g"/><Relationship Id="rId2" Type="http://schemas.openxmlformats.org/officeDocument/2006/relationships/image" Target="../media/image-42-1.jpg"/><Relationship Id="rId3" Type="http://schemas.openxmlformats.org/officeDocument/2006/relationships/image" Target="../media/image-42-1.jpg"/><Relationship Id="rId4" Type="http://schemas.openxmlformats.org/officeDocument/2006/relationships/image" Target="../media/image-42-1.jpg"/><Relationship Id="rId5" Type="http://schemas.openxmlformats.org/officeDocument/2006/relationships/image" Target="../media/image-42-1.jpg"/><Relationship Id="rId6" Type="http://schemas.openxmlformats.org/officeDocument/2006/relationships/image" Target="../media/image-42-1.jpg"/><Relationship Id="rId7" Type="http://schemas.openxmlformats.org/officeDocument/2006/relationships/image" Target="../media/image-42-1.jpg"/><Relationship Id="rId8" Type="http://schemas.openxmlformats.org/officeDocument/2006/relationships/image" Target="../media/image-42-1.jpg"/><Relationship Id="rId9" Type="http://schemas.openxmlformats.org/officeDocument/2006/relationships/image" Target="../media/image-4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g"/><Relationship Id="rId2" Type="http://schemas.openxmlformats.org/officeDocument/2006/relationships/image" Target="../media/image-43-1.jpg"/><Relationship Id="rId3" Type="http://schemas.openxmlformats.org/officeDocument/2006/relationships/image" Target="../media/image-43-1.jpg"/><Relationship Id="rId4" Type="http://schemas.openxmlformats.org/officeDocument/2006/relationships/image" Target="../media/image-43-1.jpg"/><Relationship Id="rId5" Type="http://schemas.openxmlformats.org/officeDocument/2006/relationships/image" Target="../media/image-43-1.jpg"/><Relationship Id="rId6" Type="http://schemas.openxmlformats.org/officeDocument/2006/relationships/image" Target="../media/image-43-1.jpg"/><Relationship Id="rId7" Type="http://schemas.openxmlformats.org/officeDocument/2006/relationships/image" Target="../media/image-43-7.jpg"/><Relationship Id="rId8" Type="http://schemas.openxmlformats.org/officeDocument/2006/relationships/image" Target="../media/image-4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g"/><Relationship Id="rId2" Type="http://schemas.openxmlformats.org/officeDocument/2006/relationships/image" Target="../media/image-44-1.jpg"/><Relationship Id="rId3" Type="http://schemas.openxmlformats.org/officeDocument/2006/relationships/image" Target="../media/image-44-1.jpg"/><Relationship Id="rId4" Type="http://schemas.openxmlformats.org/officeDocument/2006/relationships/image" Target="../media/image-44-1.jpg"/><Relationship Id="rId5" Type="http://schemas.openxmlformats.org/officeDocument/2006/relationships/image" Target="../media/image-44-1.jpg"/><Relationship Id="rId6" Type="http://schemas.openxmlformats.org/officeDocument/2006/relationships/image" Target="../media/image-44-1.jpg"/><Relationship Id="rId7" Type="http://schemas.openxmlformats.org/officeDocument/2006/relationships/image" Target="../media/image-44-1.jpg"/><Relationship Id="rId8" Type="http://schemas.openxmlformats.org/officeDocument/2006/relationships/image" Target="../media/image-44-1.jpg"/><Relationship Id="rId9" Type="http://schemas.openxmlformats.org/officeDocument/2006/relationships/image" Target="../media/image-4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g"/><Relationship Id="rId2" Type="http://schemas.openxmlformats.org/officeDocument/2006/relationships/image" Target="../media/image-45-1.jpg"/><Relationship Id="rId3" Type="http://schemas.openxmlformats.org/officeDocument/2006/relationships/image" Target="../media/image-45-1.jpg"/><Relationship Id="rId4" Type="http://schemas.openxmlformats.org/officeDocument/2006/relationships/image" Target="../media/image-45-1.jpg"/><Relationship Id="rId5" Type="http://schemas.openxmlformats.org/officeDocument/2006/relationships/image" Target="../media/image-45-1.jpg"/><Relationship Id="rId6" Type="http://schemas.openxmlformats.org/officeDocument/2006/relationships/image" Target="../media/image-45-1.jpg"/><Relationship Id="rId7" Type="http://schemas.openxmlformats.org/officeDocument/2006/relationships/image" Target="../media/image-45-7.jpg"/><Relationship Id="rId8" Type="http://schemas.openxmlformats.org/officeDocument/2006/relationships/image" Target="../media/image-4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g"/><Relationship Id="rId2" Type="http://schemas.openxmlformats.org/officeDocument/2006/relationships/image" Target="../media/image-46-1.jpg"/><Relationship Id="rId3" Type="http://schemas.openxmlformats.org/officeDocument/2006/relationships/image" Target="../media/image-46-1.jpg"/><Relationship Id="rId4" Type="http://schemas.openxmlformats.org/officeDocument/2006/relationships/image" Target="../media/image-46-1.jpg"/><Relationship Id="rId5" Type="http://schemas.openxmlformats.org/officeDocument/2006/relationships/image" Target="../media/image-46-1.jpg"/><Relationship Id="rId6" Type="http://schemas.openxmlformats.org/officeDocument/2006/relationships/image" Target="../media/image-46-1.jpg"/><Relationship Id="rId7" Type="http://schemas.openxmlformats.org/officeDocument/2006/relationships/image" Target="../media/image-46-1.jpg"/><Relationship Id="rId8" Type="http://schemas.openxmlformats.org/officeDocument/2006/relationships/image" Target="../media/image-46-1.jpg"/><Relationship Id="rId9" Type="http://schemas.openxmlformats.org/officeDocument/2006/relationships/image" Target="../media/image-4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g"/><Relationship Id="rId2" Type="http://schemas.openxmlformats.org/officeDocument/2006/relationships/image" Target="../media/image-47-1.jpg"/><Relationship Id="rId3" Type="http://schemas.openxmlformats.org/officeDocument/2006/relationships/image" Target="../media/image-47-1.jpg"/><Relationship Id="rId4" Type="http://schemas.openxmlformats.org/officeDocument/2006/relationships/image" Target="../media/image-47-1.jpg"/><Relationship Id="rId5" Type="http://schemas.openxmlformats.org/officeDocument/2006/relationships/image" Target="../media/image-47-1.jpg"/><Relationship Id="rId6" Type="http://schemas.openxmlformats.org/officeDocument/2006/relationships/image" Target="../media/image-47-1.jpg"/><Relationship Id="rId7" Type="http://schemas.openxmlformats.org/officeDocument/2006/relationships/image" Target="../media/image-47-7.jpg"/><Relationship Id="rId8" Type="http://schemas.openxmlformats.org/officeDocument/2006/relationships/image" Target="../media/image-4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g"/><Relationship Id="rId2" Type="http://schemas.openxmlformats.org/officeDocument/2006/relationships/image" Target="../media/image-48-1.jpg"/><Relationship Id="rId3" Type="http://schemas.openxmlformats.org/officeDocument/2006/relationships/image" Target="../media/image-48-1.jpg"/><Relationship Id="rId4" Type="http://schemas.openxmlformats.org/officeDocument/2006/relationships/image" Target="../media/image-48-1.jpg"/><Relationship Id="rId5" Type="http://schemas.openxmlformats.org/officeDocument/2006/relationships/image" Target="../media/image-48-1.jpg"/><Relationship Id="rId6" Type="http://schemas.openxmlformats.org/officeDocument/2006/relationships/image" Target="../media/image-48-1.jpg"/><Relationship Id="rId7" Type="http://schemas.openxmlformats.org/officeDocument/2006/relationships/image" Target="../media/image-48-1.jpg"/><Relationship Id="rId8" Type="http://schemas.openxmlformats.org/officeDocument/2006/relationships/image" Target="../media/image-48-1.jpg"/><Relationship Id="rId9" Type="http://schemas.openxmlformats.org/officeDocument/2006/relationships/image" Target="../media/image-4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g"/><Relationship Id="rId2" Type="http://schemas.openxmlformats.org/officeDocument/2006/relationships/image" Target="../media/image-49-1.jpg"/><Relationship Id="rId3" Type="http://schemas.openxmlformats.org/officeDocument/2006/relationships/image" Target="../media/image-49-1.jpg"/><Relationship Id="rId4" Type="http://schemas.openxmlformats.org/officeDocument/2006/relationships/image" Target="../media/image-49-1.jpg"/><Relationship Id="rId5" Type="http://schemas.openxmlformats.org/officeDocument/2006/relationships/image" Target="../media/image-49-1.jpg"/><Relationship Id="rId6" Type="http://schemas.openxmlformats.org/officeDocument/2006/relationships/image" Target="../media/image-49-1.jpg"/><Relationship Id="rId7" Type="http://schemas.openxmlformats.org/officeDocument/2006/relationships/image" Target="../media/image-49-7.jpg"/><Relationship Id="rId8" Type="http://schemas.openxmlformats.org/officeDocument/2006/relationships/image" Target="../media/image-4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1.jpg"/><Relationship Id="rId3" Type="http://schemas.openxmlformats.org/officeDocument/2006/relationships/image" Target="../media/image-5-1.jpg"/><Relationship Id="rId4" Type="http://schemas.openxmlformats.org/officeDocument/2006/relationships/image" Target="../media/image-5-1.jpg"/><Relationship Id="rId5" Type="http://schemas.openxmlformats.org/officeDocument/2006/relationships/image" Target="../media/image-5-1.jpg"/><Relationship Id="rId6" Type="http://schemas.openxmlformats.org/officeDocument/2006/relationships/image" Target="../media/image-5-1.jpg"/><Relationship Id="rId7" Type="http://schemas.openxmlformats.org/officeDocument/2006/relationships/image" Target="../media/image-5-7.jpg"/><Relationship Id="rId8" Type="http://schemas.openxmlformats.org/officeDocument/2006/relationships/image" Target="../media/image-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g"/><Relationship Id="rId2" Type="http://schemas.openxmlformats.org/officeDocument/2006/relationships/image" Target="../media/image-50-1.jpg"/><Relationship Id="rId3" Type="http://schemas.openxmlformats.org/officeDocument/2006/relationships/image" Target="../media/image-50-1.jpg"/><Relationship Id="rId4" Type="http://schemas.openxmlformats.org/officeDocument/2006/relationships/image" Target="../media/image-50-1.jpg"/><Relationship Id="rId5" Type="http://schemas.openxmlformats.org/officeDocument/2006/relationships/image" Target="../media/image-50-1.jpg"/><Relationship Id="rId6" Type="http://schemas.openxmlformats.org/officeDocument/2006/relationships/image" Target="../media/image-50-1.jpg"/><Relationship Id="rId7" Type="http://schemas.openxmlformats.org/officeDocument/2006/relationships/image" Target="../media/image-50-1.jpg"/><Relationship Id="rId8" Type="http://schemas.openxmlformats.org/officeDocument/2006/relationships/image" Target="../media/image-50-1.jpg"/><Relationship Id="rId9" Type="http://schemas.openxmlformats.org/officeDocument/2006/relationships/image" Target="../media/image-5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g"/><Relationship Id="rId2" Type="http://schemas.openxmlformats.org/officeDocument/2006/relationships/image" Target="../media/image-51-1.jpg"/><Relationship Id="rId3" Type="http://schemas.openxmlformats.org/officeDocument/2006/relationships/image" Target="../media/image-51-1.jpg"/><Relationship Id="rId4" Type="http://schemas.openxmlformats.org/officeDocument/2006/relationships/image" Target="../media/image-51-1.jpg"/><Relationship Id="rId5" Type="http://schemas.openxmlformats.org/officeDocument/2006/relationships/image" Target="../media/image-51-1.jpg"/><Relationship Id="rId6" Type="http://schemas.openxmlformats.org/officeDocument/2006/relationships/image" Target="../media/image-51-1.jpg"/><Relationship Id="rId7" Type="http://schemas.openxmlformats.org/officeDocument/2006/relationships/image" Target="../media/image-51-7.jpg"/><Relationship Id="rId8" Type="http://schemas.openxmlformats.org/officeDocument/2006/relationships/image" Target="../media/image-5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g"/><Relationship Id="rId2" Type="http://schemas.openxmlformats.org/officeDocument/2006/relationships/image" Target="../media/image-52-1.jpg"/><Relationship Id="rId3" Type="http://schemas.openxmlformats.org/officeDocument/2006/relationships/image" Target="../media/image-52-1.jpg"/><Relationship Id="rId4" Type="http://schemas.openxmlformats.org/officeDocument/2006/relationships/image" Target="../media/image-52-1.jpg"/><Relationship Id="rId5" Type="http://schemas.openxmlformats.org/officeDocument/2006/relationships/image" Target="../media/image-52-1.jpg"/><Relationship Id="rId6" Type="http://schemas.openxmlformats.org/officeDocument/2006/relationships/image" Target="../media/image-52-1.jpg"/><Relationship Id="rId7" Type="http://schemas.openxmlformats.org/officeDocument/2006/relationships/image" Target="../media/image-52-1.jpg"/><Relationship Id="rId8" Type="http://schemas.openxmlformats.org/officeDocument/2006/relationships/image" Target="../media/image-52-1.jpg"/><Relationship Id="rId9" Type="http://schemas.openxmlformats.org/officeDocument/2006/relationships/image" Target="../media/image-5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g"/><Relationship Id="rId2" Type="http://schemas.openxmlformats.org/officeDocument/2006/relationships/image" Target="../media/image-53-1.jpg"/><Relationship Id="rId3" Type="http://schemas.openxmlformats.org/officeDocument/2006/relationships/image" Target="../media/image-53-1.jpg"/><Relationship Id="rId4" Type="http://schemas.openxmlformats.org/officeDocument/2006/relationships/image" Target="../media/image-53-1.jpg"/><Relationship Id="rId5" Type="http://schemas.openxmlformats.org/officeDocument/2006/relationships/image" Target="../media/image-53-1.jpg"/><Relationship Id="rId6" Type="http://schemas.openxmlformats.org/officeDocument/2006/relationships/image" Target="../media/image-53-1.jpg"/><Relationship Id="rId7" Type="http://schemas.openxmlformats.org/officeDocument/2006/relationships/image" Target="../media/image-53-7.jpg"/><Relationship Id="rId8" Type="http://schemas.openxmlformats.org/officeDocument/2006/relationships/image" Target="../media/image-5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g"/><Relationship Id="rId2" Type="http://schemas.openxmlformats.org/officeDocument/2006/relationships/image" Target="../media/image-54-1.jpg"/><Relationship Id="rId3" Type="http://schemas.openxmlformats.org/officeDocument/2006/relationships/image" Target="../media/image-54-1.jpg"/><Relationship Id="rId4" Type="http://schemas.openxmlformats.org/officeDocument/2006/relationships/image" Target="../media/image-54-1.jpg"/><Relationship Id="rId5" Type="http://schemas.openxmlformats.org/officeDocument/2006/relationships/image" Target="../media/image-54-1.jpg"/><Relationship Id="rId6" Type="http://schemas.openxmlformats.org/officeDocument/2006/relationships/image" Target="../media/image-54-1.jpg"/><Relationship Id="rId7" Type="http://schemas.openxmlformats.org/officeDocument/2006/relationships/image" Target="../media/image-54-1.jpg"/><Relationship Id="rId8" Type="http://schemas.openxmlformats.org/officeDocument/2006/relationships/image" Target="../media/image-54-1.jpg"/><Relationship Id="rId9" Type="http://schemas.openxmlformats.org/officeDocument/2006/relationships/image" Target="../media/image-5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g"/><Relationship Id="rId2" Type="http://schemas.openxmlformats.org/officeDocument/2006/relationships/image" Target="../media/image-55-1.jpg"/><Relationship Id="rId3" Type="http://schemas.openxmlformats.org/officeDocument/2006/relationships/image" Target="../media/image-55-1.jpg"/><Relationship Id="rId4" Type="http://schemas.openxmlformats.org/officeDocument/2006/relationships/image" Target="../media/image-55-1.jpg"/><Relationship Id="rId5" Type="http://schemas.openxmlformats.org/officeDocument/2006/relationships/image" Target="../media/image-55-1.jpg"/><Relationship Id="rId6" Type="http://schemas.openxmlformats.org/officeDocument/2006/relationships/image" Target="../media/image-55-1.jpg"/><Relationship Id="rId7" Type="http://schemas.openxmlformats.org/officeDocument/2006/relationships/image" Target="../media/image-55-7.jpg"/><Relationship Id="rId8" Type="http://schemas.openxmlformats.org/officeDocument/2006/relationships/image" Target="../media/image-5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g"/><Relationship Id="rId2" Type="http://schemas.openxmlformats.org/officeDocument/2006/relationships/image" Target="../media/image-56-1.jpg"/><Relationship Id="rId3" Type="http://schemas.openxmlformats.org/officeDocument/2006/relationships/image" Target="../media/image-56-1.jpg"/><Relationship Id="rId4" Type="http://schemas.openxmlformats.org/officeDocument/2006/relationships/image" Target="../media/image-56-1.jpg"/><Relationship Id="rId5" Type="http://schemas.openxmlformats.org/officeDocument/2006/relationships/image" Target="../media/image-56-1.jpg"/><Relationship Id="rId6" Type="http://schemas.openxmlformats.org/officeDocument/2006/relationships/image" Target="../media/image-56-1.jpg"/><Relationship Id="rId7" Type="http://schemas.openxmlformats.org/officeDocument/2006/relationships/image" Target="../media/image-56-1.jpg"/><Relationship Id="rId8" Type="http://schemas.openxmlformats.org/officeDocument/2006/relationships/image" Target="../media/image-56-1.jpg"/><Relationship Id="rId9" Type="http://schemas.openxmlformats.org/officeDocument/2006/relationships/image" Target="../media/image-5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g"/><Relationship Id="rId2" Type="http://schemas.openxmlformats.org/officeDocument/2006/relationships/image" Target="../media/image-57-1.jpg"/><Relationship Id="rId3" Type="http://schemas.openxmlformats.org/officeDocument/2006/relationships/image" Target="../media/image-57-1.jpg"/><Relationship Id="rId4" Type="http://schemas.openxmlformats.org/officeDocument/2006/relationships/image" Target="../media/image-57-1.jpg"/><Relationship Id="rId5" Type="http://schemas.openxmlformats.org/officeDocument/2006/relationships/image" Target="../media/image-57-1.jpg"/><Relationship Id="rId6" Type="http://schemas.openxmlformats.org/officeDocument/2006/relationships/image" Target="../media/image-57-1.jpg"/><Relationship Id="rId7" Type="http://schemas.openxmlformats.org/officeDocument/2006/relationships/image" Target="../media/image-57-7.jpg"/><Relationship Id="rId8" Type="http://schemas.openxmlformats.org/officeDocument/2006/relationships/image" Target="../media/image-5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jpg"/><Relationship Id="rId2" Type="http://schemas.openxmlformats.org/officeDocument/2006/relationships/image" Target="../media/image-58-1.jpg"/><Relationship Id="rId3" Type="http://schemas.openxmlformats.org/officeDocument/2006/relationships/image" Target="../media/image-58-1.jpg"/><Relationship Id="rId4" Type="http://schemas.openxmlformats.org/officeDocument/2006/relationships/image" Target="../media/image-58-1.jpg"/><Relationship Id="rId5" Type="http://schemas.openxmlformats.org/officeDocument/2006/relationships/image" Target="../media/image-58-1.jpg"/><Relationship Id="rId6" Type="http://schemas.openxmlformats.org/officeDocument/2006/relationships/image" Target="../media/image-58-1.jpg"/><Relationship Id="rId7" Type="http://schemas.openxmlformats.org/officeDocument/2006/relationships/image" Target="../media/image-58-1.jpg"/><Relationship Id="rId8" Type="http://schemas.openxmlformats.org/officeDocument/2006/relationships/image" Target="../media/image-58-1.jpg"/><Relationship Id="rId9" Type="http://schemas.openxmlformats.org/officeDocument/2006/relationships/image" Target="../media/image-5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g"/><Relationship Id="rId2" Type="http://schemas.openxmlformats.org/officeDocument/2006/relationships/image" Target="../media/image-59-1.jpg"/><Relationship Id="rId3" Type="http://schemas.openxmlformats.org/officeDocument/2006/relationships/image" Target="../media/image-59-1.jpg"/><Relationship Id="rId4" Type="http://schemas.openxmlformats.org/officeDocument/2006/relationships/image" Target="../media/image-59-1.jpg"/><Relationship Id="rId5" Type="http://schemas.openxmlformats.org/officeDocument/2006/relationships/image" Target="../media/image-59-1.jpg"/><Relationship Id="rId6" Type="http://schemas.openxmlformats.org/officeDocument/2006/relationships/image" Target="../media/image-59-1.jpg"/><Relationship Id="rId7" Type="http://schemas.openxmlformats.org/officeDocument/2006/relationships/image" Target="../media/image-59-7.jpg"/><Relationship Id="rId8" Type="http://schemas.openxmlformats.org/officeDocument/2006/relationships/image" Target="../media/image-5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1.jpg"/><Relationship Id="rId3" Type="http://schemas.openxmlformats.org/officeDocument/2006/relationships/image" Target="../media/image-6-1.jpg"/><Relationship Id="rId4" Type="http://schemas.openxmlformats.org/officeDocument/2006/relationships/image" Target="../media/image-6-1.jpg"/><Relationship Id="rId5" Type="http://schemas.openxmlformats.org/officeDocument/2006/relationships/image" Target="../media/image-6-1.jpg"/><Relationship Id="rId6" Type="http://schemas.openxmlformats.org/officeDocument/2006/relationships/image" Target="../media/image-6-1.jpg"/><Relationship Id="rId7" Type="http://schemas.openxmlformats.org/officeDocument/2006/relationships/image" Target="../media/image-6-1.jpg"/><Relationship Id="rId8" Type="http://schemas.openxmlformats.org/officeDocument/2006/relationships/image" Target="../media/image-6-1.jpg"/><Relationship Id="rId9" Type="http://schemas.openxmlformats.org/officeDocument/2006/relationships/image" Target="../media/image-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jpg"/><Relationship Id="rId2" Type="http://schemas.openxmlformats.org/officeDocument/2006/relationships/image" Target="../media/image-60-1.jpg"/><Relationship Id="rId3" Type="http://schemas.openxmlformats.org/officeDocument/2006/relationships/image" Target="../media/image-60-1.jpg"/><Relationship Id="rId4" Type="http://schemas.openxmlformats.org/officeDocument/2006/relationships/image" Target="../media/image-60-1.jpg"/><Relationship Id="rId5" Type="http://schemas.openxmlformats.org/officeDocument/2006/relationships/image" Target="../media/image-60-1.jpg"/><Relationship Id="rId6" Type="http://schemas.openxmlformats.org/officeDocument/2006/relationships/image" Target="../media/image-60-1.jpg"/><Relationship Id="rId7" Type="http://schemas.openxmlformats.org/officeDocument/2006/relationships/image" Target="../media/image-60-1.jpg"/><Relationship Id="rId8" Type="http://schemas.openxmlformats.org/officeDocument/2006/relationships/image" Target="../media/image-60-1.jpg"/><Relationship Id="rId9" Type="http://schemas.openxmlformats.org/officeDocument/2006/relationships/image" Target="../media/image-6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g"/><Relationship Id="rId2" Type="http://schemas.openxmlformats.org/officeDocument/2006/relationships/image" Target="../media/image-61-1.jpg"/><Relationship Id="rId3" Type="http://schemas.openxmlformats.org/officeDocument/2006/relationships/image" Target="../media/image-61-1.jpg"/><Relationship Id="rId4" Type="http://schemas.openxmlformats.org/officeDocument/2006/relationships/image" Target="../media/image-61-1.jpg"/><Relationship Id="rId5" Type="http://schemas.openxmlformats.org/officeDocument/2006/relationships/image" Target="../media/image-61-1.jpg"/><Relationship Id="rId6" Type="http://schemas.openxmlformats.org/officeDocument/2006/relationships/image" Target="../media/image-61-1.jpg"/><Relationship Id="rId7" Type="http://schemas.openxmlformats.org/officeDocument/2006/relationships/image" Target="../media/image-61-7.jpg"/><Relationship Id="rId8" Type="http://schemas.openxmlformats.org/officeDocument/2006/relationships/image" Target="../media/image-6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g"/><Relationship Id="rId2" Type="http://schemas.openxmlformats.org/officeDocument/2006/relationships/image" Target="../media/image-62-1.jpg"/><Relationship Id="rId3" Type="http://schemas.openxmlformats.org/officeDocument/2006/relationships/image" Target="../media/image-62-1.jpg"/><Relationship Id="rId4" Type="http://schemas.openxmlformats.org/officeDocument/2006/relationships/image" Target="../media/image-62-1.jpg"/><Relationship Id="rId5" Type="http://schemas.openxmlformats.org/officeDocument/2006/relationships/image" Target="../media/image-62-1.jpg"/><Relationship Id="rId6" Type="http://schemas.openxmlformats.org/officeDocument/2006/relationships/image" Target="../media/image-62-1.jpg"/><Relationship Id="rId7" Type="http://schemas.openxmlformats.org/officeDocument/2006/relationships/image" Target="../media/image-62-1.jpg"/><Relationship Id="rId8" Type="http://schemas.openxmlformats.org/officeDocument/2006/relationships/image" Target="../media/image-62-1.jpg"/><Relationship Id="rId9" Type="http://schemas.openxmlformats.org/officeDocument/2006/relationships/image" Target="../media/image-6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g"/><Relationship Id="rId2" Type="http://schemas.openxmlformats.org/officeDocument/2006/relationships/image" Target="../media/image-63-1.jpg"/><Relationship Id="rId3" Type="http://schemas.openxmlformats.org/officeDocument/2006/relationships/image" Target="../media/image-63-1.jpg"/><Relationship Id="rId4" Type="http://schemas.openxmlformats.org/officeDocument/2006/relationships/image" Target="../media/image-63-1.jpg"/><Relationship Id="rId5" Type="http://schemas.openxmlformats.org/officeDocument/2006/relationships/image" Target="../media/image-63-1.jpg"/><Relationship Id="rId6" Type="http://schemas.openxmlformats.org/officeDocument/2006/relationships/image" Target="../media/image-63-1.jpg"/><Relationship Id="rId7" Type="http://schemas.openxmlformats.org/officeDocument/2006/relationships/image" Target="../media/image-63-7.jpg"/><Relationship Id="rId8" Type="http://schemas.openxmlformats.org/officeDocument/2006/relationships/image" Target="../media/image-6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g"/><Relationship Id="rId2" Type="http://schemas.openxmlformats.org/officeDocument/2006/relationships/image" Target="../media/image-64-1.jpg"/><Relationship Id="rId3" Type="http://schemas.openxmlformats.org/officeDocument/2006/relationships/image" Target="../media/image-64-1.jpg"/><Relationship Id="rId4" Type="http://schemas.openxmlformats.org/officeDocument/2006/relationships/image" Target="../media/image-64-1.jpg"/><Relationship Id="rId5" Type="http://schemas.openxmlformats.org/officeDocument/2006/relationships/image" Target="../media/image-64-1.jpg"/><Relationship Id="rId6" Type="http://schemas.openxmlformats.org/officeDocument/2006/relationships/image" Target="../media/image-64-1.jpg"/><Relationship Id="rId7" Type="http://schemas.openxmlformats.org/officeDocument/2006/relationships/image" Target="../media/image-64-1.jpg"/><Relationship Id="rId8" Type="http://schemas.openxmlformats.org/officeDocument/2006/relationships/image" Target="../media/image-64-1.jpg"/><Relationship Id="rId9" Type="http://schemas.openxmlformats.org/officeDocument/2006/relationships/image" Target="../media/image-6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g"/><Relationship Id="rId2" Type="http://schemas.openxmlformats.org/officeDocument/2006/relationships/image" Target="../media/image-65-1.jpg"/><Relationship Id="rId3" Type="http://schemas.openxmlformats.org/officeDocument/2006/relationships/image" Target="../media/image-65-1.jpg"/><Relationship Id="rId4" Type="http://schemas.openxmlformats.org/officeDocument/2006/relationships/image" Target="../media/image-65-1.jpg"/><Relationship Id="rId5" Type="http://schemas.openxmlformats.org/officeDocument/2006/relationships/image" Target="../media/image-65-1.jpg"/><Relationship Id="rId6" Type="http://schemas.openxmlformats.org/officeDocument/2006/relationships/image" Target="../media/image-65-1.jpg"/><Relationship Id="rId7" Type="http://schemas.openxmlformats.org/officeDocument/2006/relationships/image" Target="../media/image-65-7.jpg"/><Relationship Id="rId8" Type="http://schemas.openxmlformats.org/officeDocument/2006/relationships/image" Target="../media/image-6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g"/><Relationship Id="rId2" Type="http://schemas.openxmlformats.org/officeDocument/2006/relationships/image" Target="../media/image-66-1.jpg"/><Relationship Id="rId3" Type="http://schemas.openxmlformats.org/officeDocument/2006/relationships/image" Target="../media/image-66-1.jpg"/><Relationship Id="rId4" Type="http://schemas.openxmlformats.org/officeDocument/2006/relationships/image" Target="../media/image-66-1.jpg"/><Relationship Id="rId5" Type="http://schemas.openxmlformats.org/officeDocument/2006/relationships/image" Target="../media/image-66-1.jpg"/><Relationship Id="rId6" Type="http://schemas.openxmlformats.org/officeDocument/2006/relationships/image" Target="../media/image-66-1.jpg"/><Relationship Id="rId7" Type="http://schemas.openxmlformats.org/officeDocument/2006/relationships/image" Target="../media/image-66-1.jpg"/><Relationship Id="rId8" Type="http://schemas.openxmlformats.org/officeDocument/2006/relationships/image" Target="../media/image-66-1.jpg"/><Relationship Id="rId9" Type="http://schemas.openxmlformats.org/officeDocument/2006/relationships/image" Target="../media/image-6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g"/><Relationship Id="rId2" Type="http://schemas.openxmlformats.org/officeDocument/2006/relationships/image" Target="../media/image-67-1.jpg"/><Relationship Id="rId3" Type="http://schemas.openxmlformats.org/officeDocument/2006/relationships/image" Target="../media/image-67-1.jpg"/><Relationship Id="rId4" Type="http://schemas.openxmlformats.org/officeDocument/2006/relationships/image" Target="../media/image-67-1.jpg"/><Relationship Id="rId5" Type="http://schemas.openxmlformats.org/officeDocument/2006/relationships/image" Target="../media/image-67-1.jpg"/><Relationship Id="rId6" Type="http://schemas.openxmlformats.org/officeDocument/2006/relationships/image" Target="../media/image-67-1.jpg"/><Relationship Id="rId7" Type="http://schemas.openxmlformats.org/officeDocument/2006/relationships/image" Target="../media/image-67-7.jpg"/><Relationship Id="rId8" Type="http://schemas.openxmlformats.org/officeDocument/2006/relationships/image" Target="../media/image-6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g"/><Relationship Id="rId2" Type="http://schemas.openxmlformats.org/officeDocument/2006/relationships/image" Target="../media/image-68-1.jpg"/><Relationship Id="rId3" Type="http://schemas.openxmlformats.org/officeDocument/2006/relationships/image" Target="../media/image-68-1.jpg"/><Relationship Id="rId4" Type="http://schemas.openxmlformats.org/officeDocument/2006/relationships/image" Target="../media/image-68-1.jpg"/><Relationship Id="rId5" Type="http://schemas.openxmlformats.org/officeDocument/2006/relationships/image" Target="../media/image-68-1.jpg"/><Relationship Id="rId6" Type="http://schemas.openxmlformats.org/officeDocument/2006/relationships/image" Target="../media/image-68-1.jpg"/><Relationship Id="rId7" Type="http://schemas.openxmlformats.org/officeDocument/2006/relationships/image" Target="../media/image-68-1.jpg"/><Relationship Id="rId8" Type="http://schemas.openxmlformats.org/officeDocument/2006/relationships/image" Target="../media/image-68-1.jpg"/><Relationship Id="rId9" Type="http://schemas.openxmlformats.org/officeDocument/2006/relationships/image" Target="../media/image-6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g"/><Relationship Id="rId2" Type="http://schemas.openxmlformats.org/officeDocument/2006/relationships/image" Target="../media/image-69-1.jpg"/><Relationship Id="rId3" Type="http://schemas.openxmlformats.org/officeDocument/2006/relationships/image" Target="../media/image-69-1.jpg"/><Relationship Id="rId4" Type="http://schemas.openxmlformats.org/officeDocument/2006/relationships/image" Target="../media/image-69-1.jpg"/><Relationship Id="rId5" Type="http://schemas.openxmlformats.org/officeDocument/2006/relationships/image" Target="../media/image-69-1.jpg"/><Relationship Id="rId6" Type="http://schemas.openxmlformats.org/officeDocument/2006/relationships/image" Target="../media/image-69-1.jpg"/><Relationship Id="rId7" Type="http://schemas.openxmlformats.org/officeDocument/2006/relationships/image" Target="../media/image-69-7.jpg"/><Relationship Id="rId8" Type="http://schemas.openxmlformats.org/officeDocument/2006/relationships/image" Target="../media/image-6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1.jpg"/><Relationship Id="rId3" Type="http://schemas.openxmlformats.org/officeDocument/2006/relationships/image" Target="../media/image-7-1.jpg"/><Relationship Id="rId4" Type="http://schemas.openxmlformats.org/officeDocument/2006/relationships/image" Target="../media/image-7-1.jpg"/><Relationship Id="rId5" Type="http://schemas.openxmlformats.org/officeDocument/2006/relationships/image" Target="../media/image-7-1.jpg"/><Relationship Id="rId6" Type="http://schemas.openxmlformats.org/officeDocument/2006/relationships/image" Target="../media/image-7-1.jpg"/><Relationship Id="rId7" Type="http://schemas.openxmlformats.org/officeDocument/2006/relationships/image" Target="../media/image-7-7.jpg"/><Relationship Id="rId8" Type="http://schemas.openxmlformats.org/officeDocument/2006/relationships/image" Target="../media/image-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g"/><Relationship Id="rId2" Type="http://schemas.openxmlformats.org/officeDocument/2006/relationships/image" Target="../media/image-70-1.jpg"/><Relationship Id="rId3" Type="http://schemas.openxmlformats.org/officeDocument/2006/relationships/image" Target="../media/image-70-1.jpg"/><Relationship Id="rId4" Type="http://schemas.openxmlformats.org/officeDocument/2006/relationships/image" Target="../media/image-70-1.jpg"/><Relationship Id="rId5" Type="http://schemas.openxmlformats.org/officeDocument/2006/relationships/image" Target="../media/image-70-1.jpg"/><Relationship Id="rId6" Type="http://schemas.openxmlformats.org/officeDocument/2006/relationships/image" Target="../media/image-70-1.jpg"/><Relationship Id="rId7" Type="http://schemas.openxmlformats.org/officeDocument/2006/relationships/image" Target="../media/image-70-1.jpg"/><Relationship Id="rId8" Type="http://schemas.openxmlformats.org/officeDocument/2006/relationships/image" Target="../media/image-70-1.jpg"/><Relationship Id="rId9" Type="http://schemas.openxmlformats.org/officeDocument/2006/relationships/image" Target="../media/image-7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g"/><Relationship Id="rId2" Type="http://schemas.openxmlformats.org/officeDocument/2006/relationships/image" Target="../media/image-71-1.jpg"/><Relationship Id="rId3" Type="http://schemas.openxmlformats.org/officeDocument/2006/relationships/image" Target="../media/image-71-1.jpg"/><Relationship Id="rId4" Type="http://schemas.openxmlformats.org/officeDocument/2006/relationships/image" Target="../media/image-71-1.jpg"/><Relationship Id="rId5" Type="http://schemas.openxmlformats.org/officeDocument/2006/relationships/image" Target="../media/image-71-1.jpg"/><Relationship Id="rId6" Type="http://schemas.openxmlformats.org/officeDocument/2006/relationships/image" Target="../media/image-71-1.jpg"/><Relationship Id="rId7" Type="http://schemas.openxmlformats.org/officeDocument/2006/relationships/image" Target="../media/image-71-7.jpg"/><Relationship Id="rId8" Type="http://schemas.openxmlformats.org/officeDocument/2006/relationships/image" Target="../media/image-7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g"/><Relationship Id="rId2" Type="http://schemas.openxmlformats.org/officeDocument/2006/relationships/image" Target="../media/image-72-1.jpg"/><Relationship Id="rId3" Type="http://schemas.openxmlformats.org/officeDocument/2006/relationships/image" Target="../media/image-72-1.jpg"/><Relationship Id="rId4" Type="http://schemas.openxmlformats.org/officeDocument/2006/relationships/image" Target="../media/image-72-1.jpg"/><Relationship Id="rId5" Type="http://schemas.openxmlformats.org/officeDocument/2006/relationships/image" Target="../media/image-72-1.jpg"/><Relationship Id="rId6" Type="http://schemas.openxmlformats.org/officeDocument/2006/relationships/image" Target="../media/image-72-1.jpg"/><Relationship Id="rId7" Type="http://schemas.openxmlformats.org/officeDocument/2006/relationships/image" Target="../media/image-72-1.jpg"/><Relationship Id="rId8" Type="http://schemas.openxmlformats.org/officeDocument/2006/relationships/image" Target="../media/image-72-1.jpg"/><Relationship Id="rId9" Type="http://schemas.openxmlformats.org/officeDocument/2006/relationships/image" Target="../media/image-7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g"/><Relationship Id="rId2" Type="http://schemas.openxmlformats.org/officeDocument/2006/relationships/image" Target="../media/image-73-1.jpg"/><Relationship Id="rId3" Type="http://schemas.openxmlformats.org/officeDocument/2006/relationships/image" Target="../media/image-73-1.jpg"/><Relationship Id="rId4" Type="http://schemas.openxmlformats.org/officeDocument/2006/relationships/image" Target="../media/image-73-1.jpg"/><Relationship Id="rId5" Type="http://schemas.openxmlformats.org/officeDocument/2006/relationships/image" Target="../media/image-73-1.jpg"/><Relationship Id="rId6" Type="http://schemas.openxmlformats.org/officeDocument/2006/relationships/image" Target="../media/image-73-1.jpg"/><Relationship Id="rId7" Type="http://schemas.openxmlformats.org/officeDocument/2006/relationships/image" Target="../media/image-73-7.jpg"/><Relationship Id="rId8" Type="http://schemas.openxmlformats.org/officeDocument/2006/relationships/image" Target="../media/image-7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g"/><Relationship Id="rId2" Type="http://schemas.openxmlformats.org/officeDocument/2006/relationships/image" Target="../media/image-74-1.jpg"/><Relationship Id="rId3" Type="http://schemas.openxmlformats.org/officeDocument/2006/relationships/image" Target="../media/image-74-1.jpg"/><Relationship Id="rId4" Type="http://schemas.openxmlformats.org/officeDocument/2006/relationships/image" Target="../media/image-74-1.jpg"/><Relationship Id="rId5" Type="http://schemas.openxmlformats.org/officeDocument/2006/relationships/image" Target="../media/image-74-1.jpg"/><Relationship Id="rId6" Type="http://schemas.openxmlformats.org/officeDocument/2006/relationships/image" Target="../media/image-74-1.jpg"/><Relationship Id="rId7" Type="http://schemas.openxmlformats.org/officeDocument/2006/relationships/image" Target="../media/image-74-1.jpg"/><Relationship Id="rId8" Type="http://schemas.openxmlformats.org/officeDocument/2006/relationships/image" Target="../media/image-74-1.jpg"/><Relationship Id="rId9" Type="http://schemas.openxmlformats.org/officeDocument/2006/relationships/image" Target="../media/image-7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g"/><Relationship Id="rId2" Type="http://schemas.openxmlformats.org/officeDocument/2006/relationships/image" Target="../media/image-75-1.jpg"/><Relationship Id="rId3" Type="http://schemas.openxmlformats.org/officeDocument/2006/relationships/image" Target="../media/image-75-1.jpg"/><Relationship Id="rId4" Type="http://schemas.openxmlformats.org/officeDocument/2006/relationships/image" Target="../media/image-75-1.jpg"/><Relationship Id="rId5" Type="http://schemas.openxmlformats.org/officeDocument/2006/relationships/image" Target="../media/image-75-1.jpg"/><Relationship Id="rId6" Type="http://schemas.openxmlformats.org/officeDocument/2006/relationships/image" Target="../media/image-75-1.jpg"/><Relationship Id="rId7" Type="http://schemas.openxmlformats.org/officeDocument/2006/relationships/image" Target="../media/image-75-7.jpg"/><Relationship Id="rId8" Type="http://schemas.openxmlformats.org/officeDocument/2006/relationships/image" Target="../media/image-7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g"/><Relationship Id="rId2" Type="http://schemas.openxmlformats.org/officeDocument/2006/relationships/image" Target="../media/image-76-1.jpg"/><Relationship Id="rId3" Type="http://schemas.openxmlformats.org/officeDocument/2006/relationships/image" Target="../media/image-76-1.jpg"/><Relationship Id="rId4" Type="http://schemas.openxmlformats.org/officeDocument/2006/relationships/image" Target="../media/image-76-1.jpg"/><Relationship Id="rId5" Type="http://schemas.openxmlformats.org/officeDocument/2006/relationships/image" Target="../media/image-76-1.jpg"/><Relationship Id="rId6" Type="http://schemas.openxmlformats.org/officeDocument/2006/relationships/image" Target="../media/image-76-1.jpg"/><Relationship Id="rId7" Type="http://schemas.openxmlformats.org/officeDocument/2006/relationships/image" Target="../media/image-76-1.jpg"/><Relationship Id="rId8" Type="http://schemas.openxmlformats.org/officeDocument/2006/relationships/image" Target="../media/image-76-1.jpg"/><Relationship Id="rId9" Type="http://schemas.openxmlformats.org/officeDocument/2006/relationships/image" Target="../media/image-7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g"/><Relationship Id="rId2" Type="http://schemas.openxmlformats.org/officeDocument/2006/relationships/image" Target="../media/image-77-1.jpg"/><Relationship Id="rId3" Type="http://schemas.openxmlformats.org/officeDocument/2006/relationships/image" Target="../media/image-77-1.jpg"/><Relationship Id="rId4" Type="http://schemas.openxmlformats.org/officeDocument/2006/relationships/image" Target="../media/image-77-1.jpg"/><Relationship Id="rId5" Type="http://schemas.openxmlformats.org/officeDocument/2006/relationships/image" Target="../media/image-77-1.jpg"/><Relationship Id="rId6" Type="http://schemas.openxmlformats.org/officeDocument/2006/relationships/image" Target="../media/image-77-1.jpg"/><Relationship Id="rId7" Type="http://schemas.openxmlformats.org/officeDocument/2006/relationships/image" Target="../media/image-77-7.jpg"/><Relationship Id="rId8" Type="http://schemas.openxmlformats.org/officeDocument/2006/relationships/image" Target="../media/image-7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g"/><Relationship Id="rId2" Type="http://schemas.openxmlformats.org/officeDocument/2006/relationships/image" Target="../media/image-78-1.jpg"/><Relationship Id="rId3" Type="http://schemas.openxmlformats.org/officeDocument/2006/relationships/image" Target="../media/image-78-1.jpg"/><Relationship Id="rId4" Type="http://schemas.openxmlformats.org/officeDocument/2006/relationships/image" Target="../media/image-78-1.jpg"/><Relationship Id="rId5" Type="http://schemas.openxmlformats.org/officeDocument/2006/relationships/image" Target="../media/image-78-1.jpg"/><Relationship Id="rId6" Type="http://schemas.openxmlformats.org/officeDocument/2006/relationships/image" Target="../media/image-78-1.jpg"/><Relationship Id="rId7" Type="http://schemas.openxmlformats.org/officeDocument/2006/relationships/image" Target="../media/image-78-1.jpg"/><Relationship Id="rId8" Type="http://schemas.openxmlformats.org/officeDocument/2006/relationships/image" Target="../media/image-78-1.jpg"/><Relationship Id="rId9" Type="http://schemas.openxmlformats.org/officeDocument/2006/relationships/image" Target="../media/image-7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g"/><Relationship Id="rId2" Type="http://schemas.openxmlformats.org/officeDocument/2006/relationships/image" Target="../media/image-79-1.jpg"/><Relationship Id="rId3" Type="http://schemas.openxmlformats.org/officeDocument/2006/relationships/image" Target="../media/image-79-1.jpg"/><Relationship Id="rId4" Type="http://schemas.openxmlformats.org/officeDocument/2006/relationships/image" Target="../media/image-79-1.jpg"/><Relationship Id="rId5" Type="http://schemas.openxmlformats.org/officeDocument/2006/relationships/image" Target="../media/image-79-1.jpg"/><Relationship Id="rId6" Type="http://schemas.openxmlformats.org/officeDocument/2006/relationships/image" Target="../media/image-79-1.jpg"/><Relationship Id="rId7" Type="http://schemas.openxmlformats.org/officeDocument/2006/relationships/image" Target="../media/image-79-7.jpg"/><Relationship Id="rId8" Type="http://schemas.openxmlformats.org/officeDocument/2006/relationships/image" Target="../media/image-7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1.jpg"/><Relationship Id="rId3" Type="http://schemas.openxmlformats.org/officeDocument/2006/relationships/image" Target="../media/image-8-1.jpg"/><Relationship Id="rId4" Type="http://schemas.openxmlformats.org/officeDocument/2006/relationships/image" Target="../media/image-8-1.jpg"/><Relationship Id="rId5" Type="http://schemas.openxmlformats.org/officeDocument/2006/relationships/image" Target="../media/image-8-1.jpg"/><Relationship Id="rId6" Type="http://schemas.openxmlformats.org/officeDocument/2006/relationships/image" Target="../media/image-8-1.jpg"/><Relationship Id="rId7" Type="http://schemas.openxmlformats.org/officeDocument/2006/relationships/image" Target="../media/image-8-1.jpg"/><Relationship Id="rId8" Type="http://schemas.openxmlformats.org/officeDocument/2006/relationships/image" Target="../media/image-8-1.jpg"/><Relationship Id="rId9" Type="http://schemas.openxmlformats.org/officeDocument/2006/relationships/image" Target="../media/image-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jpg"/><Relationship Id="rId2" Type="http://schemas.openxmlformats.org/officeDocument/2006/relationships/image" Target="../media/image-80-1.jpg"/><Relationship Id="rId3" Type="http://schemas.openxmlformats.org/officeDocument/2006/relationships/image" Target="../media/image-80-1.jpg"/><Relationship Id="rId4" Type="http://schemas.openxmlformats.org/officeDocument/2006/relationships/image" Target="../media/image-80-1.jpg"/><Relationship Id="rId5" Type="http://schemas.openxmlformats.org/officeDocument/2006/relationships/image" Target="../media/image-80-1.jpg"/><Relationship Id="rId6" Type="http://schemas.openxmlformats.org/officeDocument/2006/relationships/image" Target="../media/image-80-1.jpg"/><Relationship Id="rId7" Type="http://schemas.openxmlformats.org/officeDocument/2006/relationships/image" Target="../media/image-80-1.jpg"/><Relationship Id="rId8" Type="http://schemas.openxmlformats.org/officeDocument/2006/relationships/image" Target="../media/image-80-1.jpg"/><Relationship Id="rId9" Type="http://schemas.openxmlformats.org/officeDocument/2006/relationships/image" Target="../media/image-8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g"/><Relationship Id="rId2" Type="http://schemas.openxmlformats.org/officeDocument/2006/relationships/image" Target="../media/image-81-1.jpg"/><Relationship Id="rId3" Type="http://schemas.openxmlformats.org/officeDocument/2006/relationships/image" Target="../media/image-81-1.jpg"/><Relationship Id="rId4" Type="http://schemas.openxmlformats.org/officeDocument/2006/relationships/image" Target="../media/image-81-1.jpg"/><Relationship Id="rId5" Type="http://schemas.openxmlformats.org/officeDocument/2006/relationships/image" Target="../media/image-81-1.jpg"/><Relationship Id="rId6" Type="http://schemas.openxmlformats.org/officeDocument/2006/relationships/image" Target="../media/image-81-1.jpg"/><Relationship Id="rId7" Type="http://schemas.openxmlformats.org/officeDocument/2006/relationships/image" Target="../media/image-81-7.jpg"/><Relationship Id="rId8" Type="http://schemas.openxmlformats.org/officeDocument/2006/relationships/image" Target="../media/image-8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g"/><Relationship Id="rId2" Type="http://schemas.openxmlformats.org/officeDocument/2006/relationships/image" Target="../media/image-82-1.jpg"/><Relationship Id="rId3" Type="http://schemas.openxmlformats.org/officeDocument/2006/relationships/image" Target="../media/image-82-1.jpg"/><Relationship Id="rId4" Type="http://schemas.openxmlformats.org/officeDocument/2006/relationships/image" Target="../media/image-82-1.jpg"/><Relationship Id="rId5" Type="http://schemas.openxmlformats.org/officeDocument/2006/relationships/image" Target="../media/image-82-1.jpg"/><Relationship Id="rId6" Type="http://schemas.openxmlformats.org/officeDocument/2006/relationships/image" Target="../media/image-82-1.jpg"/><Relationship Id="rId7" Type="http://schemas.openxmlformats.org/officeDocument/2006/relationships/image" Target="../media/image-82-1.jpg"/><Relationship Id="rId8" Type="http://schemas.openxmlformats.org/officeDocument/2006/relationships/image" Target="../media/image-82-1.jpg"/><Relationship Id="rId9" Type="http://schemas.openxmlformats.org/officeDocument/2006/relationships/image" Target="../media/image-8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g"/><Relationship Id="rId2" Type="http://schemas.openxmlformats.org/officeDocument/2006/relationships/image" Target="../media/image-83-1.jpg"/><Relationship Id="rId3" Type="http://schemas.openxmlformats.org/officeDocument/2006/relationships/image" Target="../media/image-83-1.jpg"/><Relationship Id="rId4" Type="http://schemas.openxmlformats.org/officeDocument/2006/relationships/image" Target="../media/image-83-1.jpg"/><Relationship Id="rId5" Type="http://schemas.openxmlformats.org/officeDocument/2006/relationships/image" Target="../media/image-83-1.jpg"/><Relationship Id="rId6" Type="http://schemas.openxmlformats.org/officeDocument/2006/relationships/image" Target="../media/image-83-1.jpg"/><Relationship Id="rId7" Type="http://schemas.openxmlformats.org/officeDocument/2006/relationships/image" Target="../media/image-83-7.jpg"/><Relationship Id="rId8" Type="http://schemas.openxmlformats.org/officeDocument/2006/relationships/image" Target="../media/image-8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g"/><Relationship Id="rId2" Type="http://schemas.openxmlformats.org/officeDocument/2006/relationships/image" Target="../media/image-84-1.jpg"/><Relationship Id="rId3" Type="http://schemas.openxmlformats.org/officeDocument/2006/relationships/image" Target="../media/image-84-1.jpg"/><Relationship Id="rId4" Type="http://schemas.openxmlformats.org/officeDocument/2006/relationships/image" Target="../media/image-84-1.jpg"/><Relationship Id="rId5" Type="http://schemas.openxmlformats.org/officeDocument/2006/relationships/image" Target="../media/image-84-1.jpg"/><Relationship Id="rId6" Type="http://schemas.openxmlformats.org/officeDocument/2006/relationships/image" Target="../media/image-84-1.jpg"/><Relationship Id="rId7" Type="http://schemas.openxmlformats.org/officeDocument/2006/relationships/image" Target="../media/image-84-1.jpg"/><Relationship Id="rId8" Type="http://schemas.openxmlformats.org/officeDocument/2006/relationships/image" Target="../media/image-84-1.jpg"/><Relationship Id="rId9" Type="http://schemas.openxmlformats.org/officeDocument/2006/relationships/image" Target="../media/image-8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jpg"/><Relationship Id="rId2" Type="http://schemas.openxmlformats.org/officeDocument/2006/relationships/image" Target="../media/image-85-1.jpg"/><Relationship Id="rId3" Type="http://schemas.openxmlformats.org/officeDocument/2006/relationships/image" Target="../media/image-85-1.jpg"/><Relationship Id="rId4" Type="http://schemas.openxmlformats.org/officeDocument/2006/relationships/image" Target="../media/image-85-1.jpg"/><Relationship Id="rId5" Type="http://schemas.openxmlformats.org/officeDocument/2006/relationships/image" Target="../media/image-85-1.jpg"/><Relationship Id="rId6" Type="http://schemas.openxmlformats.org/officeDocument/2006/relationships/image" Target="../media/image-85-1.jpg"/><Relationship Id="rId7" Type="http://schemas.openxmlformats.org/officeDocument/2006/relationships/image" Target="../media/image-85-7.jpg"/><Relationship Id="rId8" Type="http://schemas.openxmlformats.org/officeDocument/2006/relationships/image" Target="../media/image-8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jpg"/><Relationship Id="rId2" Type="http://schemas.openxmlformats.org/officeDocument/2006/relationships/image" Target="../media/image-86-1.jpg"/><Relationship Id="rId3" Type="http://schemas.openxmlformats.org/officeDocument/2006/relationships/image" Target="../media/image-86-1.jpg"/><Relationship Id="rId4" Type="http://schemas.openxmlformats.org/officeDocument/2006/relationships/image" Target="../media/image-86-1.jpg"/><Relationship Id="rId5" Type="http://schemas.openxmlformats.org/officeDocument/2006/relationships/image" Target="../media/image-86-1.jpg"/><Relationship Id="rId6" Type="http://schemas.openxmlformats.org/officeDocument/2006/relationships/image" Target="../media/image-86-1.jpg"/><Relationship Id="rId7" Type="http://schemas.openxmlformats.org/officeDocument/2006/relationships/image" Target="../media/image-86-1.jpg"/><Relationship Id="rId8" Type="http://schemas.openxmlformats.org/officeDocument/2006/relationships/image" Target="../media/image-86-1.jpg"/><Relationship Id="rId9" Type="http://schemas.openxmlformats.org/officeDocument/2006/relationships/image" Target="../media/image-8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jpg"/><Relationship Id="rId2" Type="http://schemas.openxmlformats.org/officeDocument/2006/relationships/image" Target="../media/image-87-1.jpg"/><Relationship Id="rId3" Type="http://schemas.openxmlformats.org/officeDocument/2006/relationships/image" Target="../media/image-87-1.jpg"/><Relationship Id="rId4" Type="http://schemas.openxmlformats.org/officeDocument/2006/relationships/image" Target="../media/image-87-1.jpg"/><Relationship Id="rId5" Type="http://schemas.openxmlformats.org/officeDocument/2006/relationships/image" Target="../media/image-87-1.jpg"/><Relationship Id="rId6" Type="http://schemas.openxmlformats.org/officeDocument/2006/relationships/image" Target="../media/image-87-1.jpg"/><Relationship Id="rId7" Type="http://schemas.openxmlformats.org/officeDocument/2006/relationships/image" Target="../media/image-87-7.jpg"/><Relationship Id="rId8" Type="http://schemas.openxmlformats.org/officeDocument/2006/relationships/image" Target="../media/image-8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jpg"/><Relationship Id="rId2" Type="http://schemas.openxmlformats.org/officeDocument/2006/relationships/image" Target="../media/image-88-1.jpg"/><Relationship Id="rId3" Type="http://schemas.openxmlformats.org/officeDocument/2006/relationships/image" Target="../media/image-88-1.jpg"/><Relationship Id="rId4" Type="http://schemas.openxmlformats.org/officeDocument/2006/relationships/image" Target="../media/image-88-1.jpg"/><Relationship Id="rId5" Type="http://schemas.openxmlformats.org/officeDocument/2006/relationships/image" Target="../media/image-88-1.jpg"/><Relationship Id="rId6" Type="http://schemas.openxmlformats.org/officeDocument/2006/relationships/image" Target="../media/image-88-1.jpg"/><Relationship Id="rId7" Type="http://schemas.openxmlformats.org/officeDocument/2006/relationships/image" Target="../media/image-88-1.jpg"/><Relationship Id="rId8" Type="http://schemas.openxmlformats.org/officeDocument/2006/relationships/image" Target="../media/image-88-1.jpg"/><Relationship Id="rId9" Type="http://schemas.openxmlformats.org/officeDocument/2006/relationships/image" Target="../media/image-8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9-1.jpg"/><Relationship Id="rId2" Type="http://schemas.openxmlformats.org/officeDocument/2006/relationships/image" Target="../media/image-89-1.jpg"/><Relationship Id="rId3" Type="http://schemas.openxmlformats.org/officeDocument/2006/relationships/image" Target="../media/image-89-1.jpg"/><Relationship Id="rId4" Type="http://schemas.openxmlformats.org/officeDocument/2006/relationships/image" Target="../media/image-89-1.jpg"/><Relationship Id="rId5" Type="http://schemas.openxmlformats.org/officeDocument/2006/relationships/image" Target="../media/image-89-1.jpg"/><Relationship Id="rId6" Type="http://schemas.openxmlformats.org/officeDocument/2006/relationships/image" Target="../media/image-89-1.jpg"/><Relationship Id="rId7" Type="http://schemas.openxmlformats.org/officeDocument/2006/relationships/image" Target="../media/image-89-7.jpg"/><Relationship Id="rId8" Type="http://schemas.openxmlformats.org/officeDocument/2006/relationships/image" Target="../media/image-8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1.jpg"/><Relationship Id="rId3" Type="http://schemas.openxmlformats.org/officeDocument/2006/relationships/image" Target="../media/image-9-1.jpg"/><Relationship Id="rId4" Type="http://schemas.openxmlformats.org/officeDocument/2006/relationships/image" Target="../media/image-9-1.jpg"/><Relationship Id="rId5" Type="http://schemas.openxmlformats.org/officeDocument/2006/relationships/image" Target="../media/image-9-1.jpg"/><Relationship Id="rId6" Type="http://schemas.openxmlformats.org/officeDocument/2006/relationships/image" Target="../media/image-9-1.jpg"/><Relationship Id="rId7" Type="http://schemas.openxmlformats.org/officeDocument/2006/relationships/image" Target="../media/image-9-7.jpg"/><Relationship Id="rId8" Type="http://schemas.openxmlformats.org/officeDocument/2006/relationships/image" Target="../media/image-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0-1.jpg"/><Relationship Id="rId2" Type="http://schemas.openxmlformats.org/officeDocument/2006/relationships/image" Target="../media/image-90-1.jpg"/><Relationship Id="rId3" Type="http://schemas.openxmlformats.org/officeDocument/2006/relationships/image" Target="../media/image-90-1.jpg"/><Relationship Id="rId4" Type="http://schemas.openxmlformats.org/officeDocument/2006/relationships/image" Target="../media/image-90-1.jpg"/><Relationship Id="rId5" Type="http://schemas.openxmlformats.org/officeDocument/2006/relationships/image" Target="../media/image-90-1.jpg"/><Relationship Id="rId6" Type="http://schemas.openxmlformats.org/officeDocument/2006/relationships/image" Target="../media/image-90-1.jpg"/><Relationship Id="rId7" Type="http://schemas.openxmlformats.org/officeDocument/2006/relationships/image" Target="../media/image-90-1.jpg"/><Relationship Id="rId8" Type="http://schemas.openxmlformats.org/officeDocument/2006/relationships/image" Target="../media/image-90-1.jpg"/><Relationship Id="rId9" Type="http://schemas.openxmlformats.org/officeDocument/2006/relationships/image" Target="../media/image-90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1-1.jpg"/><Relationship Id="rId2" Type="http://schemas.openxmlformats.org/officeDocument/2006/relationships/image" Target="../media/image-91-1.jpg"/><Relationship Id="rId3" Type="http://schemas.openxmlformats.org/officeDocument/2006/relationships/image" Target="../media/image-91-1.jpg"/><Relationship Id="rId4" Type="http://schemas.openxmlformats.org/officeDocument/2006/relationships/image" Target="../media/image-91-1.jpg"/><Relationship Id="rId5" Type="http://schemas.openxmlformats.org/officeDocument/2006/relationships/image" Target="../media/image-91-1.jpg"/><Relationship Id="rId6" Type="http://schemas.openxmlformats.org/officeDocument/2006/relationships/image" Target="../media/image-91-1.jpg"/><Relationship Id="rId7" Type="http://schemas.openxmlformats.org/officeDocument/2006/relationships/image" Target="../media/image-91-7.jpg"/><Relationship Id="rId8" Type="http://schemas.openxmlformats.org/officeDocument/2006/relationships/image" Target="../media/image-91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2-1.jpg"/><Relationship Id="rId2" Type="http://schemas.openxmlformats.org/officeDocument/2006/relationships/image" Target="../media/image-92-1.jpg"/><Relationship Id="rId3" Type="http://schemas.openxmlformats.org/officeDocument/2006/relationships/image" Target="../media/image-92-1.jpg"/><Relationship Id="rId4" Type="http://schemas.openxmlformats.org/officeDocument/2006/relationships/image" Target="../media/image-92-1.jpg"/><Relationship Id="rId5" Type="http://schemas.openxmlformats.org/officeDocument/2006/relationships/image" Target="../media/image-92-1.jpg"/><Relationship Id="rId6" Type="http://schemas.openxmlformats.org/officeDocument/2006/relationships/image" Target="../media/image-92-1.jpg"/><Relationship Id="rId7" Type="http://schemas.openxmlformats.org/officeDocument/2006/relationships/image" Target="../media/image-92-1.jpg"/><Relationship Id="rId8" Type="http://schemas.openxmlformats.org/officeDocument/2006/relationships/image" Target="../media/image-92-1.jpg"/><Relationship Id="rId9" Type="http://schemas.openxmlformats.org/officeDocument/2006/relationships/image" Target="../media/image-92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3-1.jpg"/><Relationship Id="rId2" Type="http://schemas.openxmlformats.org/officeDocument/2006/relationships/image" Target="../media/image-93-1.jpg"/><Relationship Id="rId3" Type="http://schemas.openxmlformats.org/officeDocument/2006/relationships/image" Target="../media/image-93-1.jpg"/><Relationship Id="rId4" Type="http://schemas.openxmlformats.org/officeDocument/2006/relationships/image" Target="../media/image-93-1.jpg"/><Relationship Id="rId5" Type="http://schemas.openxmlformats.org/officeDocument/2006/relationships/image" Target="../media/image-93-1.jpg"/><Relationship Id="rId6" Type="http://schemas.openxmlformats.org/officeDocument/2006/relationships/image" Target="../media/image-93-1.jpg"/><Relationship Id="rId7" Type="http://schemas.openxmlformats.org/officeDocument/2006/relationships/image" Target="../media/image-93-7.jpg"/><Relationship Id="rId8" Type="http://schemas.openxmlformats.org/officeDocument/2006/relationships/image" Target="../media/image-93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4-1.jpg"/><Relationship Id="rId2" Type="http://schemas.openxmlformats.org/officeDocument/2006/relationships/image" Target="../media/image-94-1.jpg"/><Relationship Id="rId3" Type="http://schemas.openxmlformats.org/officeDocument/2006/relationships/image" Target="../media/image-94-1.jpg"/><Relationship Id="rId4" Type="http://schemas.openxmlformats.org/officeDocument/2006/relationships/image" Target="../media/image-94-1.jpg"/><Relationship Id="rId5" Type="http://schemas.openxmlformats.org/officeDocument/2006/relationships/image" Target="../media/image-94-1.jpg"/><Relationship Id="rId6" Type="http://schemas.openxmlformats.org/officeDocument/2006/relationships/image" Target="../media/image-94-1.jpg"/><Relationship Id="rId7" Type="http://schemas.openxmlformats.org/officeDocument/2006/relationships/image" Target="../media/image-94-1.jpg"/><Relationship Id="rId8" Type="http://schemas.openxmlformats.org/officeDocument/2006/relationships/image" Target="../media/image-94-1.jpg"/><Relationship Id="rId9" Type="http://schemas.openxmlformats.org/officeDocument/2006/relationships/image" Target="../media/image-94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5-1.jpg"/><Relationship Id="rId2" Type="http://schemas.openxmlformats.org/officeDocument/2006/relationships/image" Target="../media/image-95-1.jpg"/><Relationship Id="rId3" Type="http://schemas.openxmlformats.org/officeDocument/2006/relationships/image" Target="../media/image-95-1.jpg"/><Relationship Id="rId4" Type="http://schemas.openxmlformats.org/officeDocument/2006/relationships/image" Target="../media/image-95-1.jpg"/><Relationship Id="rId5" Type="http://schemas.openxmlformats.org/officeDocument/2006/relationships/image" Target="../media/image-95-1.jpg"/><Relationship Id="rId6" Type="http://schemas.openxmlformats.org/officeDocument/2006/relationships/image" Target="../media/image-95-1.jpg"/><Relationship Id="rId7" Type="http://schemas.openxmlformats.org/officeDocument/2006/relationships/image" Target="../media/image-95-7.jpg"/><Relationship Id="rId8" Type="http://schemas.openxmlformats.org/officeDocument/2006/relationships/image" Target="../media/image-95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6-1.jpg"/><Relationship Id="rId2" Type="http://schemas.openxmlformats.org/officeDocument/2006/relationships/image" Target="../media/image-96-1.jpg"/><Relationship Id="rId3" Type="http://schemas.openxmlformats.org/officeDocument/2006/relationships/image" Target="../media/image-96-1.jpg"/><Relationship Id="rId4" Type="http://schemas.openxmlformats.org/officeDocument/2006/relationships/image" Target="../media/image-96-1.jpg"/><Relationship Id="rId5" Type="http://schemas.openxmlformats.org/officeDocument/2006/relationships/image" Target="../media/image-96-1.jpg"/><Relationship Id="rId6" Type="http://schemas.openxmlformats.org/officeDocument/2006/relationships/image" Target="../media/image-96-1.jpg"/><Relationship Id="rId7" Type="http://schemas.openxmlformats.org/officeDocument/2006/relationships/image" Target="../media/image-96-1.jpg"/><Relationship Id="rId8" Type="http://schemas.openxmlformats.org/officeDocument/2006/relationships/image" Target="../media/image-96-1.jpg"/><Relationship Id="rId9" Type="http://schemas.openxmlformats.org/officeDocument/2006/relationships/image" Target="../media/image-96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7-1.jpg"/><Relationship Id="rId2" Type="http://schemas.openxmlformats.org/officeDocument/2006/relationships/image" Target="../media/image-97-1.jpg"/><Relationship Id="rId3" Type="http://schemas.openxmlformats.org/officeDocument/2006/relationships/image" Target="../media/image-97-1.jpg"/><Relationship Id="rId4" Type="http://schemas.openxmlformats.org/officeDocument/2006/relationships/image" Target="../media/image-97-1.jpg"/><Relationship Id="rId5" Type="http://schemas.openxmlformats.org/officeDocument/2006/relationships/image" Target="../media/image-97-1.jpg"/><Relationship Id="rId6" Type="http://schemas.openxmlformats.org/officeDocument/2006/relationships/image" Target="../media/image-97-1.jpg"/><Relationship Id="rId7" Type="http://schemas.openxmlformats.org/officeDocument/2006/relationships/image" Target="../media/image-97-7.jpg"/><Relationship Id="rId8" Type="http://schemas.openxmlformats.org/officeDocument/2006/relationships/image" Target="../media/image-97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8-1.jpg"/><Relationship Id="rId2" Type="http://schemas.openxmlformats.org/officeDocument/2006/relationships/image" Target="../media/image-98-1.jpg"/><Relationship Id="rId3" Type="http://schemas.openxmlformats.org/officeDocument/2006/relationships/image" Target="../media/image-98-1.jpg"/><Relationship Id="rId4" Type="http://schemas.openxmlformats.org/officeDocument/2006/relationships/image" Target="../media/image-98-1.jpg"/><Relationship Id="rId5" Type="http://schemas.openxmlformats.org/officeDocument/2006/relationships/image" Target="../media/image-98-1.jpg"/><Relationship Id="rId6" Type="http://schemas.openxmlformats.org/officeDocument/2006/relationships/image" Target="../media/image-98-1.jpg"/><Relationship Id="rId7" Type="http://schemas.openxmlformats.org/officeDocument/2006/relationships/image" Target="../media/image-98-1.jpg"/><Relationship Id="rId8" Type="http://schemas.openxmlformats.org/officeDocument/2006/relationships/image" Target="../media/image-98-1.jpg"/><Relationship Id="rId9" Type="http://schemas.openxmlformats.org/officeDocument/2006/relationships/image" Target="../media/image-98-1.jp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9-1.jpg"/><Relationship Id="rId2" Type="http://schemas.openxmlformats.org/officeDocument/2006/relationships/image" Target="../media/image-99-1.jpg"/><Relationship Id="rId3" Type="http://schemas.openxmlformats.org/officeDocument/2006/relationships/image" Target="../media/image-99-1.jpg"/><Relationship Id="rId4" Type="http://schemas.openxmlformats.org/officeDocument/2006/relationships/image" Target="../media/image-99-1.jpg"/><Relationship Id="rId5" Type="http://schemas.openxmlformats.org/officeDocument/2006/relationships/image" Target="../media/image-99-1.jpg"/><Relationship Id="rId6" Type="http://schemas.openxmlformats.org/officeDocument/2006/relationships/image" Target="../media/image-99-1.jpg"/><Relationship Id="rId7" Type="http://schemas.openxmlformats.org/officeDocument/2006/relationships/image" Target="../media/image-99-7.jpg"/><Relationship Id="rId8" Type="http://schemas.openxmlformats.org/officeDocument/2006/relationships/image" Target="../media/image-99-7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Princesa Castelo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princesa-castel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princesa-castel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Quinze Anos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Borboletas Jardim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Praia Tropical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praia-tropical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praia-tropical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Praia Tropical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praia-tropical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Floresta Outono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floresta-outon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floresta-outon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Floresta Outono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floresta-outon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Castelo Nuvens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castelo-nuven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castelo-nuven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Castelo Nuvens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astelo-nuven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Musica Notas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musica-nota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musica-nota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Musica Notas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musica-nota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Cha Das Fadas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cha-das-fada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cha-das-fada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Casamento Luxo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casamento-lux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casamento-lux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Cha Das Fadas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ha-das-fada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Leaozinho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leaozinh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leaozinh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Leaozinho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leaozinh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Borboleta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borbolet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borbolet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Borboleta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borbolet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Bombeiro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bombeir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bombeir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Bombeiro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bombeir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Medico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medic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medic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Medico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medic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Oceano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ocean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ocean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Casamento Luxo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asamento-lux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Oceano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ocean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Cowboy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cowboy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cowboy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Cowboy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cowboy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Cupcake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cupcake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cupcake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Cupcake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cupcake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Robo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rob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rob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Robo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rob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Dinos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din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din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Dinos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din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Princesa Gelo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princesa-gel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princesa-gel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Cha Revelacao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cha-revelaca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cha-revelaca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Princesa Gelo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princesa-gel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Ilha Tropical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ilha-tropical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ilha-tropical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Ilha Tropical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ilha-tropical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Leao Rei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leao-rei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leao-rei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Leao Rei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leao-rei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Monstrinhos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monstrinh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monstrinh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Monstrinhos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monstrinh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Brinquedos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brinqued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brinqued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Brinquedos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brinqued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Dragaozinho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dragaozinh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dragaozinh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Cha Revelacao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ha-revelaca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Dragaozinho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dragaozinh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Panda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pand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pand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Panda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pand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Peixinhos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peixinh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peixinh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Peixinhos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peixinh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Super Familia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super-famili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super-famili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Super Familia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super-famili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Flor Oriental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flor-oriental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flor-oriental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Flor Oriental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flor-oriental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Formiguinha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formiguinh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formiguinh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Borboletas Douradas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rboletas-dourada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rboletas-dourada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Formiguinha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formiguinh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Passarinhos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passarinh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passarinh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Passarinhos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passarinh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Macaquinho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macaquinh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macaquinh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Macaquinho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macaquinh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Cigana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cigan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cigan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Cigana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cigan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Ratinhos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ratinh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ratinh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Ratinhos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ratinh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Tartaruga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tartarug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tartarug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Borboletas Douradas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rboletas-dourada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Tartaruga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tartarug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Boneca Pano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boneca-pan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boneca-pan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Boneca Pano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boneca-pan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Alienzinho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alienzinh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alienzinh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Alienzinho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alienzinh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Pinguins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pinguin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pinguin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Pinguins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pinguin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Elefantinho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elefantinh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elefantinh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Elefantinho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elefantinh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Doceira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doceir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doceir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Lua Estrelas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lua-estrela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lua-estrela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Doceira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doceir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Cachorrinhos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cachorrinh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cachorrinh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Cachorrinhos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cachorrinh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Porquinha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porquinh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porquinh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Porquinha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porquinh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Filhotes Festa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filhotes-fest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filhotes-fest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Filhotes Festa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filhotes-fest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Menina Urso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menina-urs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menina-urs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Menina Urso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menina-urs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Bebes Musicais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bebes-musicai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bebes-musicai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Lua Estrelas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lua-estrela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Bebes Musicais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bebes-musicai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Gatinhos Casa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gatinhos-cas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gatinhos-cas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Gatinhos Casa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gatinhos-cas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Joaninha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joaninh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joaninh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Joaninha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joaninh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Poneis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ponei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ponei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Poneis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ponei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Tubarao Bebe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tubarao-bebe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tubarao-bebe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Tubarao Bebe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tubarao-bebe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Bonecas Estrelas Pop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s-estrelas-pop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s-estrelas-pop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Cisne Lago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cisne-lag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cisne-lag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Bonecas Estrelas Pop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s-estrelas-pop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Casa Flores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casa-flore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casa-flore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Casa Flores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casa-flore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Criaturinhas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criaturinha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criaturinha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Criaturinhas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criaturinha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Princesa Castelo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princesa-castel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Cisne Lago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isne-lag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Marmore Dourado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marmore-dourad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marmore-dourad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Marmore Dourado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marmore-dourad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Veu Estrelado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veu-estrelad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veu-estrelad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Veu Estrelado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veu-estrelad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Boteco Luzes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teco-luze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teco-luze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Boteco Luzes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teco-luze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Tropical Luxo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tropical-lux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tropical-lux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Tropical Luxo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tropical-lux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Cha De Bebe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cha-de-bebe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cha-de-bebe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Jardim Encantado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jardim-encantad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jardim-encantad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Cha De Bebe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ha-de-bebe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Sereia Oceano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sereia-ocean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sereia-ocean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Sereia Oceano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sereia-ocean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Unicornio Nuvens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unicornio-nuven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unicornio-nuven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Unicornio Nuvens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unicornio-nuven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Bailarina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ailarin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ailarin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Bailarina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ailarin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Fadas Floresta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fadas-florest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fadas-florest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Fadas Floresta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fadas-florest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Jardim Flamingo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jardim-flaming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jardim-flaming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Jardim Encantado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jardim-encantad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Jardim Flamingo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jardim-flaming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Doces Confeitaria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doces-confeitari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doces-confeitari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Doces Confeitaria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doces-confeitari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Neve Cristal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neve-cristal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neve-cristal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Neve Cristal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neve-cristal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Principe Cavaleiro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principe-cavaleir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principe-cavaleir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Principe Cavaleiro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principe-cavaleir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Dinossauros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dinossaur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dinossaur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Dinossauros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dinossaur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Futebol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futebol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futebol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Baile Real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aile-real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aile-real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Futebol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futebol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Espaco Astronauta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espaco-astronaut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espaco-astronaut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Espaco Astronauta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espaco-astronaut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Carros Corrida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carros-corrid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carros-corrid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Carros Corrida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arros-corrid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Piratas Tesouro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piratas-tesour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piratas-tesour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Piratas Tesouro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piratas-tesour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Safari Selva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safari-selv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safari-selv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Safari Selva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safari-selv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Circo Magico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circo-magic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circo-magic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Baile Real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aile-real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Circo Magico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circo-magic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Princesa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princes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princes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Princesa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princes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Cavaleiro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boneco-cavaleir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boneco-cavaleir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Cavaleiro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cavaleir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Sereia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serei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serei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Sereia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serei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Astronauta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boneco-astronaut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boneco-astronaut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Astronauta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astronaut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Dinossauro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boneco-dinossaur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boneco-dinossaur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Rosa Encantada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rosa-encantad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rosa-encantad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Dinossauro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dinossaur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Safari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safari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safari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Safari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safari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Pirata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boneco-pirat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boneco-pirat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Pirata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pirat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Super Heroi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boneco-super-heroi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boneco-super-heroi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Super Heroi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super-heroi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Fadinha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fadinh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fadinh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Fadinha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fadinh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Unicornio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-unicorni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-unicorni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Rosa Encantada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rosa-encantad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Unicornio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unicorni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Fazendinha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fazendinh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fazendinh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Fazendinha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fazendinh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Carrinho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boneco-carrinho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boneco-carrinho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Carrinho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carrinho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Bailarina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a-bailarin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a-bailarin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Boneca Bailarina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a-bailarin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Ursinhos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necos-ursinh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necos-ursinh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Bonecos Ursinhos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s-ursinho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Futebol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8" name="Image 1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2" name="Image 2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16" name="Image 3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0" name="Image 4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4" name="Image 5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400" dirty="0"/>
          </a:p>
        </p:txBody>
      </p:sp>
      <p:pic>
        <p:nvPicPr>
          <p:cNvPr id="28" name="Image 6" descr="C:\Users\carlo\AppData\Local\Temp\atelie-papelaria\boneco-futebol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pic>
        <p:nvPicPr>
          <p:cNvPr id="31" name="Image 7" descr="C:\Users\carlo\AppData\Local\Temp\atelie-papelaria\boneco-futebol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Quinze Anos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quinze-ano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quinze-ano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quinze-ano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Boneco Futebol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2600" dirty="0"/>
          </a:p>
        </p:txBody>
      </p:sp>
      <p:pic>
        <p:nvPicPr>
          <p:cNvPr id="7" name="Image 1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oneco-futebol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Balao Festa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alao-festa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alao-festa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Balao Festa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balao-festa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Arco Iris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arco-iri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arco-iri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Arco Iris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arco-iri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Trem Vapor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trem-vapor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trem-vapor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Trem Vapor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trem-vapor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Aviao Nuvens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aviao-nuvens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aviao-nuvens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Aviao Nuvens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de bolo e docinhos · recorte e cole no palito</a:t>
            </a:r>
            <a:endParaRPr lang="en-US" sz="1000" dirty="0"/>
          </a:p>
        </p:txBody>
      </p:sp>
      <p:pic>
        <p:nvPicPr>
          <p:cNvPr id="4" name="Image 0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1234440"/>
            <a:ext cx="4206240" cy="4206240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77924" y="1234440"/>
            <a:ext cx="4206240" cy="4206240"/>
          </a:xfrm>
          <a:prstGeom prst="ellipse">
            <a:avLst/>
          </a:prstGeom>
          <a:ln w="19050">
            <a:solidFill>
              <a:srgbClr val="C8912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77924" y="3842309"/>
            <a:ext cx="420624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27000" dist="25400" dir="5400000">
              <a:srgbClr val="000000">
                <a:alpha val="8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2600" dirty="0"/>
          </a:p>
        </p:txBody>
      </p:sp>
      <p:pic>
        <p:nvPicPr>
          <p:cNvPr id="7" name="Image 1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" y="5852160"/>
            <a:ext cx="1463040" cy="1463040"/>
          </a:xfrm>
          <a:prstGeom prst="ellipse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8064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9" name="Image 2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64" y="5852160"/>
            <a:ext cx="1463040" cy="1463040"/>
          </a:xfrm>
          <a:prstGeom prst="ellipse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22656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1" name="Image 3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84" y="5852160"/>
            <a:ext cx="1463040" cy="1463040"/>
          </a:xfrm>
          <a:prstGeom prst="ellipse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87248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3" name="Image 4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04" y="5852160"/>
            <a:ext cx="1463040" cy="1463040"/>
          </a:xfrm>
          <a:prstGeom prst="ellipse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518404" y="585216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5" name="Image 5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44" y="7635240"/>
            <a:ext cx="1463040" cy="1463040"/>
          </a:xfrm>
          <a:prstGeom prst="ellipse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8064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7" name="Image 6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564" y="7635240"/>
            <a:ext cx="1463040" cy="1463040"/>
          </a:xfrm>
          <a:prstGeom prst="ellipse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222656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19" name="Image 7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2484" y="7635240"/>
            <a:ext cx="1463040" cy="1463040"/>
          </a:xfrm>
          <a:prstGeom prst="ellipse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387248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pic>
        <p:nvPicPr>
          <p:cNvPr id="21" name="Image 8" descr="C:\Users\carlo\AppData\Local\Temp\atelie-papelaria\aviao-nuvens-01-quadrado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8404" y="7635240"/>
            <a:ext cx="1463040" cy="1463040"/>
          </a:xfrm>
          <a:prstGeom prst="ellipse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5518404" y="7635240"/>
            <a:ext cx="1463040" cy="1463040"/>
          </a:xfrm>
          <a:prstGeom prst="ellipse">
            <a:avLst/>
          </a:prstGeom>
          <a:ln w="12700">
            <a:solidFill>
              <a:srgbClr val="C8912F"/>
            </a:solidFill>
            <a:prstDash val="solid"/>
          </a:ln>
        </p:spPr>
      </p:sp>
      <p:sp>
        <p:nvSpPr>
          <p:cNvPr id="23" name="Text 12"/>
          <p:cNvSpPr/>
          <p:nvPr/>
        </p:nvSpPr>
        <p:spPr>
          <a:xfrm>
            <a:off x="457200" y="914400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Toppers para docinhos</a:t>
            </a:r>
            <a:endParaRPr lang="en-US" sz="850" dirty="0"/>
          </a:p>
        </p:txBody>
      </p:sp>
      <p:sp>
        <p:nvSpPr>
          <p:cNvPr id="24" name="Text 13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Borboletas Jardim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66476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Tags de lembrancinha · recorte na linha</a:t>
            </a:r>
            <a:endParaRPr lang="en-US" sz="1000" dirty="0"/>
          </a:p>
        </p:txBody>
      </p:sp>
      <p:pic>
        <p:nvPicPr>
          <p:cNvPr id="4" name="Image 0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43000"/>
            <a:ext cx="196596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922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6" name="Text 3"/>
          <p:cNvSpPr/>
          <p:nvPr/>
        </p:nvSpPr>
        <p:spPr>
          <a:xfrm>
            <a:off x="64922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4922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8" name="Image 1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64" y="1143000"/>
            <a:ext cx="196596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9806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0" name="Text 6"/>
          <p:cNvSpPr/>
          <p:nvPr/>
        </p:nvSpPr>
        <p:spPr>
          <a:xfrm>
            <a:off x="279806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279806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2" name="Image 2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904" y="1143000"/>
            <a:ext cx="1965960" cy="14173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46904" y="11430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4" name="Text 9"/>
          <p:cNvSpPr/>
          <p:nvPr/>
        </p:nvSpPr>
        <p:spPr>
          <a:xfrm>
            <a:off x="4946904" y="25831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946904" y="28575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16" name="Image 3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657600"/>
            <a:ext cx="1965960" cy="1417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4922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18" name="Text 12"/>
          <p:cNvSpPr/>
          <p:nvPr/>
        </p:nvSpPr>
        <p:spPr>
          <a:xfrm>
            <a:off x="64922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4922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0" name="Image 4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64" y="3657600"/>
            <a:ext cx="1965960" cy="141732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279806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2" name="Text 15"/>
          <p:cNvSpPr/>
          <p:nvPr/>
        </p:nvSpPr>
        <p:spPr>
          <a:xfrm>
            <a:off x="279806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279806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4" name="Image 5" descr="C:\Users\carlo\AppData\Local\Temp\atelie-papelaria\borboletas-jardim-01-quadrado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904" y="3657600"/>
            <a:ext cx="1965960" cy="141732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946904" y="3657600"/>
            <a:ext cx="1965960" cy="228600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26" name="Text 18"/>
          <p:cNvSpPr/>
          <p:nvPr/>
        </p:nvSpPr>
        <p:spPr>
          <a:xfrm>
            <a:off x="4946904" y="5097780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A1A22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Obrigado por vir!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946904" y="537210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1C4A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400" dirty="0"/>
          </a:p>
        </p:txBody>
      </p:sp>
      <p:pic>
        <p:nvPicPr>
          <p:cNvPr id="28" name="Image 6" descr="C:\Users\carlo\AppData\Local\Temp\atelie-papelaria\borboletas-jardim-01-tira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64" y="6400800"/>
            <a:ext cx="1051560" cy="283464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24551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0" name="Text 21"/>
          <p:cNvSpPr/>
          <p:nvPr/>
        </p:nvSpPr>
        <p:spPr>
          <a:xfrm>
            <a:off x="24551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pic>
        <p:nvPicPr>
          <p:cNvPr id="31" name="Image 7" descr="C:\Users\carlo\AppData\Local\Temp\atelie-papelaria\borboletas-jardim-01-tira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6400800"/>
            <a:ext cx="1051560" cy="283464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055364" y="6400800"/>
            <a:ext cx="1051560" cy="2834640"/>
          </a:xfrm>
          <a:prstGeom prst="rect">
            <a:avLst/>
          </a:prstGeom>
          <a:ln w="12700">
            <a:solidFill>
              <a:srgbClr val="C8912F"/>
            </a:solidFill>
            <a:prstDash val="dash"/>
          </a:ln>
        </p:spPr>
      </p:sp>
      <p:sp>
        <p:nvSpPr>
          <p:cNvPr id="33" name="Text 23"/>
          <p:cNvSpPr/>
          <p:nvPr/>
        </p:nvSpPr>
        <p:spPr>
          <a:xfrm>
            <a:off x="4055364" y="8549640"/>
            <a:ext cx="105156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76200" dist="12700" dir="5400000">
              <a:srgbClr val="000000">
                <a:alpha val="8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1100" dirty="0"/>
          </a:p>
        </p:txBody>
      </p:sp>
      <p:sp>
        <p:nvSpPr>
          <p:cNvPr id="34" name="Text 24"/>
          <p:cNvSpPr/>
          <p:nvPr/>
        </p:nvSpPr>
        <p:spPr>
          <a:xfrm>
            <a:off x="457200" y="9281160"/>
            <a:ext cx="664768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55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Rótulos de tubete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457200" y="10140696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08B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Ateliê Encantado · imprima em papel couché ou fotográfico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194</Slides>
  <Notes>194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194</vt:i4>
      </vt:variant>
    </vt:vector>
  </HeadingPairs>
  <TitlesOfParts>
    <vt:vector size="19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</vt:vector>
  </TitlesOfParts>
  <Company>Ateliê Encantado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Ateliê Encantado — Papelaria Digital</dc:title>
  <dc:subject>PptxGenJS Presentation</dc:subject>
  <dc:creator>PptxGenJS</dc:creator>
  <cp:lastModifiedBy>PptxGenJS</cp:lastModifiedBy>
  <cp:revision>1</cp:revision>
  <dcterms:created xsi:type="dcterms:W3CDTF">2026-08-02T19:45:47Z</dcterms:created>
  <dcterms:modified xsi:type="dcterms:W3CDTF">2026-08-02T19:45:47Z</dcterms:modified>
</cp:coreProperties>
</file>