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notesMasterIdLst>
    <p:notesMasterId r:id="rId47"/>
  </p:notesMasterIdLst>
  <p:sldSz cx="6858000" cy="10287000"/>
  <p:notesSz cx="10287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50" Type="http://schemas.openxmlformats.org/officeDocument/2006/relationships/theme" Target="theme/theme1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princes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para o reino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astronaut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Embarque nessa missão com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astronauta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Embarque nessa missão com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Pedrinho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astronauta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Embarque nessa missão com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dinossaur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Prepare-se para a aventura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dinossauro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Prepare-se para a aventura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Pedrinho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dinossauro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Prepare-se para a aventura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s-safari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Uma expedição selvagem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s-safari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Uma expedição selvagem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s-safari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Uma expedição selvagem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pirat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caçar tesouros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princesa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para o reino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pirata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caçar tesouros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Pedrinho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pirata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caçar tesouros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super-heroi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Convocamos você para a festa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super-heroi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Convocamos você para a festa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Pedrinho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super-heroi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Convocamos você para a festa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fadinh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 magia começa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fadinha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 magia começa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fadinha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 magia começa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unicorni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 sonho mágico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unicornio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 sonho mágico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princesa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para o reino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unicornio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 sonho mágico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s-fazendinh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para a fazendinha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s-fazendinha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para a fazendinha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s-fazendinha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para a fazendinha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carrinh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Acelere até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carrinho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Acelere até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Pedrinho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carrinho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Acelere até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bailarin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Dance conosco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bailarina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Dance conosco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bailarina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Dance conosco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cavaleir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Uma aventura real espera por você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s-ursinhos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para o piquenique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s-ursinhos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para o piquenique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s-ursinhos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para o piquenique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futebol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Entre em campo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futebol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Entre em campo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Pedrinho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futebol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Entre em campo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cavaleiro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Uma aventura real espera por você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Pedrinho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o-cavaleiro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Uma aventura real espera por você no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serei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Mergulhe no mundo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sereia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Mergulhe no mundo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neca-sereia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49758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497580"/>
            <a:ext cx="6858000" cy="246888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5966460"/>
            <a:ext cx="6858000" cy="432054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83439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Mergulhe no mundo encantado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129159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259918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329412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53187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397078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Company>Ateliê Encantado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Ateliê Encantado — INFANTIL-COM-PERSONAGENS</dc:title>
  <dc:subject>PptxGenJS Presentation</dc:subject>
  <dc:creator>PptxGenJS</dc:creator>
  <cp:lastModifiedBy>PptxGenJS</cp:lastModifiedBy>
  <cp:revision>1</cp:revision>
  <dcterms:created xsi:type="dcterms:W3CDTF">2026-08-02T14:41:17Z</dcterms:created>
  <dcterms:modified xsi:type="dcterms:W3CDTF">2026-08-02T14:41:17Z</dcterms:modified>
</cp:coreProperties>
</file>