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6858000" cy="10287000"/>
  <p:notesSz cx="10287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sereia-ocean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unicornio-nuvens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unicornio-nuvens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Valentina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unicornio-nuvens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Sophia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unicornio-nuvens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Isabella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7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arin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Dance conosco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arin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Dance conosco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arina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Dance conosco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arina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Dance conosco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arina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Dance conosco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Valentina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fadas-florest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 magia começa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sereia-ocean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flaming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no jardim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iquenique-ursinh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o piquenique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doces-confeitari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Adoce seu dia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neve-cristal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encanto congelante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ipe-cavaleir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Uma aventura real espera por você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dinossauros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Prepare-se para a aventura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futebol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Entre em campo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espaco-astronaut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Embarque nessa missão com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super-heroi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Convocamos você para a festa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rros-corrid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Acelere até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sereia-ocean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iratas-tesour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caçar tesouros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safari-selv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Uma expedição selvagem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onstruca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Bora construir a festa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fundo-do-mar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na festa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fazendinh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a fazendinha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irco-magic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 espetáculo vai começar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sereia-oceano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sereia-oceano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Valentina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sereia-oceano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Sophia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unicornio-nuvens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unicornio-nuvens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unicornio-nuvens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Ateliê Encantado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Ateliê Encantado — INFANTIL</dc:title>
  <dc:subject>PptxGenJS Presentation</dc:subject>
  <dc:creator>PptxGenJS</dc:creator>
  <cp:lastModifiedBy>PptxGenJS</cp:lastModifiedBy>
  <cp:revision>1</cp:revision>
  <dcterms:created xsi:type="dcterms:W3CDTF">2026-07-30T21:13:37Z</dcterms:created>
  <dcterms:modified xsi:type="dcterms:W3CDTF">2026-07-30T21:13:37Z</dcterms:modified>
</cp:coreProperties>
</file>