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61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62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63.xml" ContentType="application/vnd.openxmlformats-officedocument.presentationml.slideMaster+xml"/>
  <Override PartName="/ppt/slides/slide63.xml" ContentType="application/vnd.openxmlformats-officedocument.presentationml.slide+xml"/>
  <Override PartName="/ppt/slideMasters/slideMaster64.xml" ContentType="application/vnd.openxmlformats-officedocument.presentationml.slideMaster+xml"/>
  <Override PartName="/ppt/slides/slide64.xml" ContentType="application/vnd.openxmlformats-officedocument.presentationml.slide+xml"/>
  <Override PartName="/ppt/slideMasters/slideMaster65.xml" ContentType="application/vnd.openxmlformats-officedocument.presentationml.slideMaster+xml"/>
  <Override PartName="/ppt/slides/slide65.xml" ContentType="application/vnd.openxmlformats-officedocument.presentationml.slide+xml"/>
  <Override PartName="/ppt/slideMasters/slideMaster66.xml" ContentType="application/vnd.openxmlformats-officedocument.presentationml.slideMaster+xml"/>
  <Override PartName="/ppt/slides/slide66.xml" ContentType="application/vnd.openxmlformats-officedocument.presentationml.slide+xml"/>
  <Override PartName="/ppt/slideMasters/slideMaster67.xml" ContentType="application/vnd.openxmlformats-officedocument.presentationml.slideMaster+xml"/>
  <Override PartName="/ppt/slides/slide67.xml" ContentType="application/vnd.openxmlformats-officedocument.presentationml.slide+xml"/>
  <Override PartName="/ppt/slideMasters/slideMaster68.xml" ContentType="application/vnd.openxmlformats-officedocument.presentationml.slideMaster+xml"/>
  <Override PartName="/ppt/slides/slide68.xml" ContentType="application/vnd.openxmlformats-officedocument.presentationml.slide+xml"/>
  <Override PartName="/ppt/slideMasters/slideMaster69.xml" ContentType="application/vnd.openxmlformats-officedocument.presentationml.slideMaster+xml"/>
  <Override PartName="/ppt/slides/slide69.xml" ContentType="application/vnd.openxmlformats-officedocument.presentationml.slide+xml"/>
  <Override PartName="/ppt/slideMasters/slideMaster70.xml" ContentType="application/vnd.openxmlformats-officedocument.presentationml.slideMaster+xml"/>
  <Override PartName="/ppt/slides/slide70.xml" ContentType="application/vnd.openxmlformats-officedocument.presentationml.slide+xml"/>
  <Override PartName="/ppt/slideMasters/slideMaster71.xml" ContentType="application/vnd.openxmlformats-officedocument.presentationml.slideMaster+xml"/>
  <Override PartName="/ppt/slides/slide71.xml" ContentType="application/vnd.openxmlformats-officedocument.presentationml.slide+xml"/>
  <Override PartName="/ppt/slideMasters/slideMaster72.xml" ContentType="application/vnd.openxmlformats-officedocument.presentationml.slideMaster+xml"/>
  <Override PartName="/ppt/slides/slide72.xml" ContentType="application/vnd.openxmlformats-officedocument.presentationml.slide+xml"/>
  <Override PartName="/ppt/slideMasters/slideMaster73.xml" ContentType="application/vnd.openxmlformats-officedocument.presentationml.slideMaster+xml"/>
  <Override PartName="/ppt/slides/slide73.xml" ContentType="application/vnd.openxmlformats-officedocument.presentationml.slide+xml"/>
  <Override PartName="/ppt/slideMasters/slideMaster74.xml" ContentType="application/vnd.openxmlformats-officedocument.presentationml.slideMaster+xml"/>
  <Override PartName="/ppt/slides/slide74.xml" ContentType="application/vnd.openxmlformats-officedocument.presentationml.slide+xml"/>
  <Override PartName="/ppt/slideMasters/slideMaster75.xml" ContentType="application/vnd.openxmlformats-officedocument.presentationml.slideMaster+xml"/>
  <Override PartName="/ppt/slides/slide75.xml" ContentType="application/vnd.openxmlformats-officedocument.presentationml.slide+xml"/>
  <Override PartName="/ppt/slideMasters/slideMaster76.xml" ContentType="application/vnd.openxmlformats-officedocument.presentationml.slideMaster+xml"/>
  <Override PartName="/ppt/slides/slide76.xml" ContentType="application/vnd.openxmlformats-officedocument.presentationml.slide+xml"/>
  <Override PartName="/ppt/slideMasters/slideMaster77.xml" ContentType="application/vnd.openxmlformats-officedocument.presentationml.slideMaster+xml"/>
  <Override PartName="/ppt/slides/slide77.xml" ContentType="application/vnd.openxmlformats-officedocument.presentationml.slide+xml"/>
  <Override PartName="/ppt/slideMasters/slideMaster78.xml" ContentType="application/vnd.openxmlformats-officedocument.presentationml.slideMaster+xml"/>
  <Override PartName="/ppt/slides/slide78.xml" ContentType="application/vnd.openxmlformats-officedocument.presentationml.slide+xml"/>
  <Override PartName="/ppt/slideMasters/slideMaster79.xml" ContentType="application/vnd.openxmlformats-officedocument.presentationml.slideMaster+xml"/>
  <Override PartName="/ppt/slides/slide79.xml" ContentType="application/vnd.openxmlformats-officedocument.presentationml.slide+xml"/>
  <Override PartName="/ppt/slideMasters/slideMaster80.xml" ContentType="application/vnd.openxmlformats-officedocument.presentationml.slideMaster+xml"/>
  <Override PartName="/ppt/slides/slide80.xml" ContentType="application/vnd.openxmlformats-officedocument.presentationml.slide+xml"/>
  <Override PartName="/ppt/slideMasters/slideMaster81.xml" ContentType="application/vnd.openxmlformats-officedocument.presentationml.slideMaster+xml"/>
  <Override PartName="/ppt/slides/slide81.xml" ContentType="application/vnd.openxmlformats-officedocument.presentationml.slide+xml"/>
  <Override PartName="/ppt/slideMasters/slideMaster82.xml" ContentType="application/vnd.openxmlformats-officedocument.presentationml.slideMaster+xml"/>
  <Override PartName="/ppt/slides/slide82.xml" ContentType="application/vnd.openxmlformats-officedocument.presentationml.slide+xml"/>
  <Override PartName="/ppt/slideMasters/slideMaster83.xml" ContentType="application/vnd.openxmlformats-officedocument.presentationml.slideMaster+xml"/>
  <Override PartName="/ppt/slides/slide83.xml" ContentType="application/vnd.openxmlformats-officedocument.presentationml.slide+xml"/>
  <Override PartName="/ppt/slideMasters/slideMaster84.xml" ContentType="application/vnd.openxmlformats-officedocument.presentationml.slideMaster+xml"/>
  <Override PartName="/ppt/slides/slide84.xml" ContentType="application/vnd.openxmlformats-officedocument.presentationml.slide+xml"/>
  <Override PartName="/ppt/slideMasters/slideMaster85.xml" ContentType="application/vnd.openxmlformats-officedocument.presentationml.slideMaster+xml"/>
  <Override PartName="/ppt/slides/slide85.xml" ContentType="application/vnd.openxmlformats-officedocument.presentationml.slide+xml"/>
  <Override PartName="/ppt/slideMasters/slideMaster86.xml" ContentType="application/vnd.openxmlformats-officedocument.presentationml.slideMaster+xml"/>
  <Override PartName="/ppt/slides/slide86.xml" ContentType="application/vnd.openxmlformats-officedocument.presentationml.slide+xml"/>
  <Override PartName="/ppt/slideMasters/slideMaster87.xml" ContentType="application/vnd.openxmlformats-officedocument.presentationml.slideMaster+xml"/>
  <Override PartName="/ppt/slides/slide87.xml" ContentType="application/vnd.openxmlformats-officedocument.presentationml.slide+xml"/>
  <Override PartName="/ppt/slideMasters/slideMaster88.xml" ContentType="application/vnd.openxmlformats-officedocument.presentationml.slideMaster+xml"/>
  <Override PartName="/ppt/slides/slide8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</p:sldIdLst>
  <p:notesMasterIdLst>
    <p:notesMasterId r:id="rId90"/>
  </p:notesMasterIdLst>
  <p:sldSz cx="6858000" cy="10287000"/>
  <p:notesSz cx="10287000" cy="685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Relationship Id="rId90" Type="http://schemas.openxmlformats.org/officeDocument/2006/relationships/notesMaster" Target="notesMasters/notesMaster1.xml"/><Relationship Id="rId91" Type="http://schemas.openxmlformats.org/officeDocument/2006/relationships/presProps" Target="presProps.xml"/><Relationship Id="rId92" Type="http://schemas.openxmlformats.org/officeDocument/2006/relationships/viewProps" Target="viewProps.xml"/><Relationship Id="rId93" Type="http://schemas.openxmlformats.org/officeDocument/2006/relationships/theme" Target="theme/theme1.xml"/><Relationship Id="rId9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1.xml"/>
		</Relationships>
</file>

<file path=ppt/notesSlides/_rels/notesSlide6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2.xml"/>
		</Relationships>
</file>

<file path=ppt/notesSlides/_rels/notesSlide6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3.xml"/>
		</Relationships>
</file>

<file path=ppt/notesSlides/_rels/notesSlide6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4.xml"/>
		</Relationships>
</file>

<file path=ppt/notesSlides/_rels/notesSlide6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5.xml"/>
		</Relationships>
</file>

<file path=ppt/notesSlides/_rels/notesSlide6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6.xml"/>
		</Relationships>
</file>

<file path=ppt/notesSlides/_rels/notesSlide6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7.xml"/>
		</Relationships>
</file>

<file path=ppt/notesSlides/_rels/notesSlide6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8.xml"/>
		</Relationships>
</file>

<file path=ppt/notesSlides/_rels/notesSlide6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9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7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0.xml"/>
		</Relationships>
</file>

<file path=ppt/notesSlides/_rels/notesSlide7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1.xml"/>
		</Relationships>
</file>

<file path=ppt/notesSlides/_rels/notesSlide7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2.xml"/>
		</Relationships>
</file>

<file path=ppt/notesSlides/_rels/notesSlide7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3.xml"/>
		</Relationships>
</file>

<file path=ppt/notesSlides/_rels/notesSlide7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4.xml"/>
		</Relationships>
</file>

<file path=ppt/notesSlides/_rels/notesSlide7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5.xml"/>
		</Relationships>
</file>

<file path=ppt/notesSlides/_rels/notesSlide7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6.xml"/>
		</Relationships>
</file>

<file path=ppt/notesSlides/_rels/notesSlide7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7.xml"/>
		</Relationships>
</file>

<file path=ppt/notesSlides/_rels/notesSlide7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8.xml"/>
		</Relationships>
</file>

<file path=ppt/notesSlides/_rels/notesSlide7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9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8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0.xml"/>
		</Relationships>
</file>

<file path=ppt/notesSlides/_rels/notesSlide8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1.xml"/>
		</Relationships>
</file>

<file path=ppt/notesSlides/_rels/notesSlide8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2.xml"/>
		</Relationships>
</file>

<file path=ppt/notesSlides/_rels/notesSlide8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3.xml"/>
		</Relationships>
</file>

<file path=ppt/notesSlides/_rels/notesSlide8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4.xml"/>
		</Relationships>
</file>

<file path=ppt/notesSlides/_rels/notesSlide8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5.xml"/>
		</Relationships>
</file>

<file path=ppt/notesSlides/_rels/notesSlide8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6.xml"/>
		</Relationships>
</file>

<file path=ppt/notesSlides/_rels/notesSlide8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7.xml"/>
		</Relationships>
</file>

<file path=ppt/notesSlides/_rels/notesSlide8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8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princesa-castelo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princesa-castelo-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Heloísa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28 DE MAIO   ·   18H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CHÁCARA DAS FLORES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jardim-encantado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o encanto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jardim-encantado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o encanto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Maria Clara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jardim-encantado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o encanto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Helena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jardim-encantado-0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o encanto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Laura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4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 DE NOVEMBRO   ·   18H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CHÁCARA DAS FLORES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jardim-encantado-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o encanto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Valentina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5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13 DE DEZEMBRO   ·   14H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DO CONDOMÍNIO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jardim-encantado-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o encanto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Sophia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6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16 DE JANEIRO   ·   19H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ALEGRIA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jardim-encantado-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o encanto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Isabella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7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19 DE FEVEREIRO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jardim-encantado-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o encanto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Manuela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8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22 DE MARÇO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jardim-encantado-0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o encanto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Júlia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9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25 DE ABRIL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princesa-castelo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Maria Clara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jardim-encantado-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o encanto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Heloísa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28 DE MAIO   ·   18H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CHÁCARA DAS FLORES</a:t>
            </a:r>
            <a:endParaRPr lang="en-US" sz="15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aile-real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baile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aile-real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baile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aile-real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baile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Maria Clara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aile-real-0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baile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João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4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 DE NOVEMBRO   ·   18H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CHÁCARA DAS FLORES</a:t>
            </a:r>
            <a:endParaRPr lang="en-US" sz="15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aile-real-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baile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Helena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5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13 DE DEZEMBRO   ·   14H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DO CONDOMÍNIO</a:t>
            </a:r>
            <a:endParaRPr lang="en-US" sz="15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aile-real-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baile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Miguel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6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16 DE JANEIRO   ·   19H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ALEGRIA</a:t>
            </a:r>
            <a:endParaRPr lang="en-US" sz="15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aile-real-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baile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Laura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7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19 DE FEVEREIRO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aile-real-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baile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Arthur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8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22 DE MARÇO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aile-real-0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baile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9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25 DE ABRIL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princesa-castelo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Helena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aile-real-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baile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28 DE MAIO   ·   18H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CHÁCARA DAS FLORES</a:t>
            </a:r>
            <a:endParaRPr lang="en-US" sz="15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rosa-encantada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rosa-encantada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rosa-encantada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Maria Clara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rosa-encantada-0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João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4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 DE NOVEMBRO   ·   18H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CHÁCARA DAS FLORES</a:t>
            </a:r>
            <a:endParaRPr lang="en-US" sz="15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rosa-encantada-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Helena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5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13 DE DEZEMBRO   ·   14H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DO CONDOMÍNIO</a:t>
            </a:r>
            <a:endParaRPr lang="en-US" sz="15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rosa-encantada-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Miguel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6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16 DE JANEIRO   ·   19H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ALEGRIA</a:t>
            </a:r>
            <a:endParaRPr lang="en-US" sz="15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rosa-encantada-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Laura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7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19 DE FEVEREIRO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rosa-encantada-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Arthur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8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22 DE MARÇO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rosa-encantada-0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9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25 DE ABRIL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princesa-castelo-0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Laura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4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 DE NOVEMBRO   ·   18H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CHÁCARA DAS FLORES</a:t>
            </a:r>
            <a:endParaRPr lang="en-US" sz="15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rosa-encantada-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28 DE MAIO   ·   18H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CHÁCARA DAS FLORES</a:t>
            </a:r>
            <a:endParaRPr lang="en-US" sz="15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quinze-anos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Com muita alegria convidamos você para os 15 anos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15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quinze-anos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Com muita alegria convidamos você para os 15 anos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15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quinze-anos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Com muita alegria convidamos você para os 15 anos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Maria Clara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15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quinze-anos-0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Com muita alegria convidamos você para os 15 anos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João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15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 DE NOVEMBRO   ·   18H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CHÁCARA DAS FLORES</a:t>
            </a:r>
            <a:endParaRPr lang="en-US" sz="15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quinze-anos-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Com muita alegria convidamos você para os 15 anos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Helena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15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13 DE DEZEMBRO   ·   14H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DO CONDOMÍNIO</a:t>
            </a:r>
            <a:endParaRPr lang="en-US" sz="15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quinze-anos-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Com muita alegria convidamos você para os 15 anos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Miguel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15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16 DE JANEIRO   ·   19H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ALEGRIA</a:t>
            </a:r>
            <a:endParaRPr lang="en-US" sz="15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quinze-anos-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Com muita alegria convidamos você para os 15 anos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Laura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15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19 DE FEVEREIRO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quinze-anos-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Com muita alegria convidamos você para os 15 anos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Arthur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15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22 DE MARÇO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quinze-anos-0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Com muita alegria convidamos você para os 15 anos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15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25 DE ABRIL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princesa-castelo-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Valentina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5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13 DE DEZEMBRO   ·   14H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DO CONDOMÍNIO</a:t>
            </a:r>
            <a:endParaRPr lang="en-US" sz="15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quinze-anos-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Com muita alegria convidamos você para os 15 anos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15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28 DE MAIO   ·   18H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CHÁCARA DAS FLORES</a:t>
            </a:r>
            <a:endParaRPr lang="en-US" sz="15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asamento-luxo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Com alegria convidamos você para o casamento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Shape 7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asamento-luxo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Com alegria convidamos você para o casamento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Shape 7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asamento-luxo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Com alegria convidamos você para o casamento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Maria Clara</a:t>
            </a:r>
            <a:endParaRPr lang="en-US" sz="4600" dirty="0"/>
          </a:p>
        </p:txBody>
      </p:sp>
      <p:sp>
        <p:nvSpPr>
          <p:cNvPr id="10" name="Shape 7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asamento-luxo-0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Com alegria convidamos você para o casamento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João</a:t>
            </a:r>
            <a:endParaRPr lang="en-US" sz="5400" dirty="0"/>
          </a:p>
        </p:txBody>
      </p:sp>
      <p:sp>
        <p:nvSpPr>
          <p:cNvPr id="10" name="Shape 7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 DE NOVEMBRO   ·   18H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CHÁCARA DAS FLORES</a:t>
            </a:r>
            <a:endParaRPr lang="en-US" sz="15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asamento-luxo-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Com alegria convidamos você para o casamento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Helena</a:t>
            </a:r>
            <a:endParaRPr lang="en-US" sz="5400" dirty="0"/>
          </a:p>
        </p:txBody>
      </p:sp>
      <p:sp>
        <p:nvSpPr>
          <p:cNvPr id="10" name="Shape 7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13 DE DEZEMBRO   ·   14H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DO CONDOMÍNIO</a:t>
            </a:r>
            <a:endParaRPr lang="en-US" sz="15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asamento-luxo-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Com alegria convidamos você para o casamento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Miguel</a:t>
            </a:r>
            <a:endParaRPr lang="en-US" sz="5400" dirty="0"/>
          </a:p>
        </p:txBody>
      </p:sp>
      <p:sp>
        <p:nvSpPr>
          <p:cNvPr id="10" name="Shape 7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16 DE JANEIRO   ·   19H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ALEGRIA</a:t>
            </a:r>
            <a:endParaRPr lang="en-US" sz="15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asamento-luxo-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Com alegria convidamos você para o casamento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Laura</a:t>
            </a:r>
            <a:endParaRPr lang="en-US" sz="5400" dirty="0"/>
          </a:p>
        </p:txBody>
      </p:sp>
      <p:sp>
        <p:nvSpPr>
          <p:cNvPr id="10" name="Shape 7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19 DE FEVEREIRO   ·   15H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asamento-luxo-0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Com alegria convidamos você para o casamento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Arthur</a:t>
            </a:r>
            <a:endParaRPr lang="en-US" sz="5400" dirty="0"/>
          </a:p>
        </p:txBody>
      </p:sp>
      <p:sp>
        <p:nvSpPr>
          <p:cNvPr id="10" name="Shape 7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22 DE MARÇO   ·   16H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asamento-luxo-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Com alegria convidamos você para o casamento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Shape 7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25 DE ABRIL   ·   17H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princesa-castelo-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Sophia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6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16 DE JANEIRO   ·   19H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ALEGRIA</a:t>
            </a:r>
            <a:endParaRPr lang="en-US" sz="15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ha-revelacao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descobrir com a gente o chá revelação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Shape 7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ha-revelacao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descobrir com a gente o chá revelação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Shape 7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ha-revelacao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descobrir com a gente o chá revelação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Maria Clara</a:t>
            </a:r>
            <a:endParaRPr lang="en-US" sz="4600" dirty="0"/>
          </a:p>
        </p:txBody>
      </p:sp>
      <p:sp>
        <p:nvSpPr>
          <p:cNvPr id="10" name="Shape 7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ha-revelacao-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descobrir com a gente o chá revelação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João</a:t>
            </a:r>
            <a:endParaRPr lang="en-US" sz="5400" dirty="0"/>
          </a:p>
        </p:txBody>
      </p:sp>
      <p:sp>
        <p:nvSpPr>
          <p:cNvPr id="10" name="Shape 7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 DE NOVEMBRO   ·   18H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CHÁCARA DAS FLORES</a:t>
            </a:r>
            <a:endParaRPr lang="en-US" sz="15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ha-revelacao-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descobrir com a gente o chá revelação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Helena</a:t>
            </a:r>
            <a:endParaRPr lang="en-US" sz="5400" dirty="0"/>
          </a:p>
        </p:txBody>
      </p:sp>
      <p:sp>
        <p:nvSpPr>
          <p:cNvPr id="10" name="Shape 7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13 DE DEZEMBRO   ·   14H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DO CONDOMÍNIO</a:t>
            </a:r>
            <a:endParaRPr lang="en-US" sz="15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ha-revelacao-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descobrir com a gente o chá revelação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Miguel</a:t>
            </a:r>
            <a:endParaRPr lang="en-US" sz="5400" dirty="0"/>
          </a:p>
        </p:txBody>
      </p:sp>
      <p:sp>
        <p:nvSpPr>
          <p:cNvPr id="10" name="Shape 7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16 DE JANEIRO   ·   19H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ALEGRIA</a:t>
            </a:r>
            <a:endParaRPr lang="en-US" sz="15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ha-revelacao-0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descobrir com a gente o chá revelação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Laura</a:t>
            </a:r>
            <a:endParaRPr lang="en-US" sz="5400" dirty="0"/>
          </a:p>
        </p:txBody>
      </p:sp>
      <p:sp>
        <p:nvSpPr>
          <p:cNvPr id="10" name="Shape 7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19 DE FEVEREIRO   ·   15H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ha-revelacao-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descobrir com a gente o chá revelação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Arthur</a:t>
            </a:r>
            <a:endParaRPr lang="en-US" sz="5400" dirty="0"/>
          </a:p>
        </p:txBody>
      </p:sp>
      <p:sp>
        <p:nvSpPr>
          <p:cNvPr id="10" name="Shape 7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22 DE MARÇO   ·   16H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rboletas-douradas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o encanto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rboletas-douradas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o encanto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princesa-castelo-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Isabella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7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19 DE FEVEREIRO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rboletas-douradas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o encanto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Maria Clara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rboletas-douradas-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o encanto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João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4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 DE NOVEMBRO   ·   18H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CHÁCARA DAS FLORES</a:t>
            </a:r>
            <a:endParaRPr lang="en-US" sz="15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rboletas-douradas-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o encanto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Helena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5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13 DE DEZEMBRO   ·   14H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DO CONDOMÍNIO</a:t>
            </a:r>
            <a:endParaRPr lang="en-US" sz="15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rboletas-douradas-0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o encanto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Miguel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6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16 DE JANEIRO   ·   19H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ALEGRIA</a:t>
            </a:r>
            <a:endParaRPr lang="en-US" sz="15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borboletas-douradas-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o encanto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Laura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7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19 DE FEVEREIRO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lua-estrelas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Sob as estrelas, celebre conosco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lua-estrelas-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Sob as estrelas, celebre conosco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lua-estrelas-0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Sob as estrelas, celebre conosco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Maria Clara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lua-estrelas-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Sob as estrelas, celebre conosco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João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4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 DE NOVEMBRO   ·   18H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CHÁCARA DAS FLORES</a:t>
            </a:r>
            <a:endParaRPr lang="en-US" sz="150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lua-estrelas-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Sob as estrelas, celebre conosco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Helena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5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13 DE DEZEMBRO   ·   14H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DO CONDOMÍNIO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princesa-castelo-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Manuela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8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22 DE MARÇO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lua-estrelas-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Sob as estrelas, celebre conosco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Miguel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6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16 DE JANEIRO   ·   19H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ALEGRIA</a:t>
            </a:r>
            <a:endParaRPr lang="en-US" sz="150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lua-estrelas-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Sob as estrelas, celebre conosco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Laura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7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19 DE FEVEREIRO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isne-lago-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a delicadeza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Alice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1 ANO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DE AGOSTO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isne-lago-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a delicadeza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Gabriel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2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DE SETEMBRO   ·   16H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ENCANTADO</a:t>
            </a:r>
            <a:endParaRPr lang="en-US" sz="1500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isne-lago-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a delicadeza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Maria Clara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3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DE OUTUBRO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isne-lago-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a delicadeza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João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4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10 DE NOVEMBRO   ·   18H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CHÁCARA DAS FLORES</a:t>
            </a:r>
            <a:endParaRPr lang="en-US" sz="1500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isne-lago-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a delicadeza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Helena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5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13 DE DEZEMBRO   ·   14H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DO CONDOMÍNIO</a:t>
            </a:r>
            <a:endParaRPr lang="en-US" sz="1500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isne-lago-0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a delicadeza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Miguel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6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16 DE JANEIRO   ·   19H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BUFFET ALEGRIA</a:t>
            </a:r>
            <a:endParaRPr lang="en-US" sz="1500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cisne-lago-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Venha celebrar a delicadeza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Laura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7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19 DE FEVEREIRO   ·   15H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SALÃO DE FESTAS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carlo\AppData\Local\Temp\atelie-pptx\princesa-castelo-0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858000" cy="3086100"/>
          </a:xfrm>
          <a:prstGeom prst="rect">
            <a:avLst/>
          </a:prstGeom>
          <a:solidFill>
            <a:srgbClr val="000000">
              <a:alpha val="4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3086100"/>
            <a:ext cx="6858000" cy="3497580"/>
          </a:xfrm>
          <a:prstGeom prst="rect">
            <a:avLst/>
          </a:prstGeom>
          <a:solidFill>
            <a:srgbClr val="000000">
              <a:alpha val="26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0" y="6583680"/>
            <a:ext cx="6858000" cy="3703320"/>
          </a:xfrm>
          <a:prstGeom prst="rect">
            <a:avLst/>
          </a:prstGeom>
          <a:solidFill>
            <a:srgbClr val="000000">
              <a:alpha val="52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329184" y="329184"/>
            <a:ext cx="6199632" cy="9628632"/>
          </a:xfrm>
          <a:prstGeom prst="rect">
            <a:avLst/>
          </a:prstGeom>
          <a:ln w="19050">
            <a:solidFill>
              <a:srgbClr val="F0CD7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20624" y="420624"/>
            <a:ext cx="6016752" cy="9445752"/>
          </a:xfrm>
          <a:prstGeom prst="rect">
            <a:avLst/>
          </a:prstGeom>
          <a:ln w="6350">
            <a:solidFill>
              <a:srgbClr val="F0CD76">
                <a:alpha val="55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99466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101600" dist="25400" dir="5400000">
              <a:srgbClr val="000000">
                <a:alpha val="6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Cormorant Garamond" pitchFamily="34" charset="0"/>
                <a:ea typeface="Cormorant Garamond" pitchFamily="34" charset="-122"/>
                <a:cs typeface="Cormorant Garamond" pitchFamily="34" charset="-120"/>
              </a:rPr>
              <a:t>Você está convidado para o aniversário de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57200" y="3451860"/>
            <a:ext cx="5943600" cy="1371600"/>
          </a:xfrm>
          <a:prstGeom prst="rect">
            <a:avLst/>
          </a:prstGeom>
          <a:noFill/>
          <a:ln/>
          <a:effectLst>
            <a:outerShdw sx="100000" sy="100000" kx="0" ky="0" algn="bl" rotWithShape="0" blurRad="1290320000" dist="322580000" dir="324000000000">
              <a:srgbClr val="000000">
                <a:alpha val="6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DF0C4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Júlia</a:t>
            </a:r>
            <a:endParaRPr lang="en-US" sz="5400" dirty="0"/>
          </a:p>
        </p:txBody>
      </p:sp>
      <p:sp>
        <p:nvSpPr>
          <p:cNvPr id="10" name="Text 7"/>
          <p:cNvSpPr/>
          <p:nvPr/>
        </p:nvSpPr>
        <p:spPr>
          <a:xfrm>
            <a:off x="640080" y="4759452"/>
            <a:ext cx="5577840" cy="548640"/>
          </a:xfrm>
          <a:prstGeom prst="rect">
            <a:avLst/>
          </a:prstGeom>
          <a:noFill/>
          <a:ln/>
          <a:effectLst>
            <a:outerShdw sx="100000" sy="100000" kx="0" ky="0" algn="bl" rotWithShape="0" blurRad="16387064000000" dist="4096766000000" dir="19440000000000000">
              <a:srgbClr val="000000">
                <a:alpha val="6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spc="400" kern="0" dirty="0">
                <a:solidFill>
                  <a:srgbClr val="F0CD76"/>
                </a:solidFill>
                <a:latin typeface="Cinzel" pitchFamily="34" charset="0"/>
                <a:ea typeface="Cinzel" pitchFamily="34" charset="-122"/>
                <a:cs typeface="Cinzel" pitchFamily="34" charset="-120"/>
              </a:rPr>
              <a:t>9 ANOS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219456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703320" y="5454396"/>
            <a:ext cx="960120" cy="0"/>
          </a:xfrm>
          <a:prstGeom prst="line">
            <a:avLst/>
          </a:prstGeom>
          <a:noFill/>
          <a:ln w="12700">
            <a:solidFill>
              <a:srgbClr val="F0CD7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5692140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08115712800000000" dist="52028928200000000" dir="1.1664e+21">
              <a:srgbClr val="000000">
                <a:alpha val="60000000000000000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25 DE ABRIL   ·   17H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40080" y="6131052"/>
            <a:ext cx="5577840" cy="457200"/>
          </a:xfrm>
          <a:prstGeom prst="rect">
            <a:avLst/>
          </a:prstGeom>
          <a:noFill/>
          <a:ln/>
          <a:effectLst>
            <a:outerShdw sx="100000" sy="100000" kx="0" ky="0" algn="bl" rotWithShape="0" blurRad="2.64306955256e+21" dist="660767388140000000000" dir="6.9984e+25">
              <a:srgbClr val="000000">
                <a:alpha val="6e+24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ESPAÇO KIDS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88</Slides>
  <Notes>88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</vt:vector>
  </TitlesOfParts>
  <Company>Ateliê Encantado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Ateliê Encantado — CINEMATOGRAFICOS</dc:title>
  <dc:subject>PptxGenJS Presentation</dc:subject>
  <dc:creator>PptxGenJS</dc:creator>
  <cp:lastModifiedBy>PptxGenJS</cp:lastModifiedBy>
  <cp:revision>1</cp:revision>
  <dcterms:created xsi:type="dcterms:W3CDTF">2026-07-30T21:13:37Z</dcterms:created>
  <dcterms:modified xsi:type="dcterms:W3CDTF">2026-07-30T21:13:37Z</dcterms:modified>
</cp:coreProperties>
</file>